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75" r:id="rId3"/>
    <p:sldId id="256" r:id="rId4"/>
    <p:sldId id="27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1A1D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ustomXml" Target="../customXml/item2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10BF69-DE94-2A83-BB63-9BD29D40A6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7253B2-FB00-B761-4D02-C04E3118A0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DC4D0D-C1BA-2EB0-3C9A-8EAF6871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CE78-9F61-427E-A86C-2C36D503DB9E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E68990-F4E7-2DCD-8186-421AAF9D3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F01C662-6E23-89A8-BDA2-625748400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C9727-6D43-4BD2-B715-7BED33862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4169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833A31-6E9B-5724-A7E8-101BC5C85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7F1C7FC-FEE5-6489-45BB-0939D4592A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8C7BDF-5279-E41E-198D-646315A96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CE78-9F61-427E-A86C-2C36D503DB9E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46C9696-5390-D0FA-DFDF-3AE733686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BC41651-BF3E-5C46-4519-7C803216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C9727-6D43-4BD2-B715-7BED33862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800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750FCD8-8C98-0670-A150-0EDFFFE9A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1DD98E03-1DFC-EF9F-7F7B-5CF0B7C31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47F13EF-5EF4-4A39-DF98-F56243023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CE78-9F61-427E-A86C-2C36D503DB9E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5DC9BA-26C8-2197-B18E-AAE179D8D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308C22-D17F-5B0C-BFBA-380D17300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C9727-6D43-4BD2-B715-7BED33862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7435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47212-D7C1-19D1-C744-EB1CB5EA3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238B3C-4BD0-7A20-AEED-47D0049F4E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F2A4440-983D-7C8B-C1BF-EBD402E65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CE78-9F61-427E-A86C-2C36D503DB9E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4B6C251-D991-7A1F-9721-7D5CD93AE3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606E36-D084-0C73-FBA8-F1CAEF746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C9727-6D43-4BD2-B715-7BED33862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2149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3515AF-CBCE-5B67-485B-360F6D3D1C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EB4C2F7-B7E8-D994-7A48-C23EDB889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62A6408-43CB-12CB-303A-41286609AA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CE78-9F61-427E-A86C-2C36D503DB9E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ECD8025-A1A8-5183-B288-C5A74AE3C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7E72E52-A6B7-48B7-B9C1-DF6C268F0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C9727-6D43-4BD2-B715-7BED33862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9707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2BB78B-157C-2B03-C7F3-72F4A8BF4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148663-5261-695E-E438-E62B313FA6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D96AEE-47B0-F0CC-6673-A6853331D8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C807B54-0153-67F9-516A-1A145D740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CE78-9F61-427E-A86C-2C36D503DB9E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F6B353E-4C47-62BE-06CB-946DFD4BA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0FC9FE-036C-94FE-9325-DDCED841A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C9727-6D43-4BD2-B715-7BED33862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2834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E7F850-971E-B1DB-877C-1CA1206DE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A2065FF-E22F-4CAE-9878-9E594514E7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09C577B-EC4E-B9DA-3764-C9286A36C0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2072FC6-63A9-C83B-DC36-CBDC6CCE4B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CE6C651-DABE-1B23-65D6-2C8DEACA44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D94E6296-CA84-A517-7148-17819E7CC3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CE78-9F61-427E-A86C-2C36D503DB9E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56C202-55F5-9BF2-05A1-8C2E06768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B3099F8-0257-641E-7E2A-8CA0C7AD0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C9727-6D43-4BD2-B715-7BED33862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85351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7AD2C0-B6BD-5A68-E1CC-34312246C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0CE5A1A-44A1-2D73-D7A3-19A0B93E6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CE78-9F61-427E-A86C-2C36D503DB9E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73E4902-7E65-5E82-71EE-918C63CF93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D987578-9498-1FA7-C8D2-92DFAC37C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C9727-6D43-4BD2-B715-7BED33862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879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F0956CFD-0715-D0BA-4A97-87E7C1CB0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CE78-9F61-427E-A86C-2C36D503DB9E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B78972D-D113-A374-7665-9E877B353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FA128D-04E1-49C6-B044-1AF07A52F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C9727-6D43-4BD2-B715-7BED33862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9026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5107C4-0BB4-B027-E42F-1CC3C7BE9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B3A9531-9C49-83A2-9C30-E4F44EC85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1C4FAD-764D-0869-DEA6-4360C81144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C374568-17EB-D554-2D5A-17B3A7787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CE78-9F61-427E-A86C-2C36D503DB9E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25307ED-8243-06FE-8445-61CD37122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1BF6CD2-6B1A-A613-FB6A-0F5BE6B4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C9727-6D43-4BD2-B715-7BED33862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770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C45BD6-6F0B-7939-DA1C-F3A7CA589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82DD8E45-580A-BB5F-1726-92D662F55A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0BBDBB2-0E49-F06A-9356-4C8C020A9B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711BD96-618A-8E64-A93E-33D105006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E1CE78-9F61-427E-A86C-2C36D503DB9E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260A315-584C-6F9B-BC8D-839A79C6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2FD78CE-6B2D-ECF4-B81A-7ADDED83D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C9727-6D43-4BD2-B715-7BED33862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68053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BBB01F7-5911-0D63-F3BC-F9E7C24A0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D40778-4DE6-B39F-2C8E-24C5AB5281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3107E2-97BA-DDB7-96A1-66AADE1545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E1CE78-9F61-427E-A86C-2C36D503DB9E}" type="datetimeFigureOut">
              <a:rPr lang="pt-BR" smtClean="0"/>
              <a:t>23/01/2024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3E5B12-BBD8-3BE9-E10A-8D1BE6B38F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A70C4C7-421F-E468-E845-7335EA34AE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C9727-6D43-4BD2-B715-7BED33862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93374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83AD7A-AEC4-06C2-DBB6-F6FEFA9241B2}"/>
              </a:ext>
            </a:extLst>
          </p:cNvPr>
          <p:cNvSpPr txBox="1"/>
          <p:nvPr/>
        </p:nvSpPr>
        <p:spPr>
          <a:xfrm>
            <a:off x="4738556" y="1277701"/>
            <a:ext cx="2714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1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Noto Sans Kannada" panose="020B0502040504020204" pitchFamily="34" charset="0"/>
              </a:rPr>
              <a:t>Quem vai assistir?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76A93B3-1C2E-A625-1174-379957FAECDE}"/>
              </a:ext>
            </a:extLst>
          </p:cNvPr>
          <p:cNvGrpSpPr/>
          <p:nvPr/>
        </p:nvGrpSpPr>
        <p:grpSpPr>
          <a:xfrm>
            <a:off x="5205579" y="4279936"/>
            <a:ext cx="1800584" cy="1966124"/>
            <a:chOff x="5205579" y="4279936"/>
            <a:chExt cx="1800584" cy="1966124"/>
          </a:xfrm>
        </p:grpSpPr>
        <p:sp>
          <p:nvSpPr>
            <p:cNvPr id="16" name="Oval 18">
              <a:extLst>
                <a:ext uri="{FF2B5EF4-FFF2-40B4-BE49-F238E27FC236}">
                  <a16:creationId xmlns:a16="http://schemas.microsoft.com/office/drawing/2014/main" id="{7E61FF56-70F8-764B-22DF-9FEE7BC3E4C6}"/>
                </a:ext>
              </a:extLst>
            </p:cNvPr>
            <p:cNvSpPr/>
            <p:nvPr/>
          </p:nvSpPr>
          <p:spPr>
            <a:xfrm>
              <a:off x="5482239" y="4279936"/>
              <a:ext cx="1247265" cy="1247265"/>
            </a:xfrm>
            <a:prstGeom prst="ellipse">
              <a:avLst/>
            </a:prstGeom>
            <a:solidFill>
              <a:srgbClr val="3032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98785072-AE47-546D-420F-C0BE768896B0}"/>
                </a:ext>
              </a:extLst>
            </p:cNvPr>
            <p:cNvSpPr txBox="1"/>
            <p:nvPr/>
          </p:nvSpPr>
          <p:spPr>
            <a:xfrm>
              <a:off x="5205579" y="5661285"/>
              <a:ext cx="18005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rgbClr val="CCCCCB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Noto Sans Kannada" panose="020B0502040504020204" pitchFamily="34" charset="0"/>
                </a:rPr>
                <a:t>Adicionar</a:t>
              </a:r>
            </a:p>
            <a:p>
              <a:pPr algn="ctr"/>
              <a:r>
                <a:rPr lang="pt-BR" sz="1600" dirty="0">
                  <a:solidFill>
                    <a:srgbClr val="CCCCCB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Noto Sans Kannada" panose="020B0502040504020204" pitchFamily="34" charset="0"/>
                </a:rPr>
                <a:t>perfil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6165FFB-BA65-8025-D13A-52A64C2205C0}"/>
              </a:ext>
            </a:extLst>
          </p:cNvPr>
          <p:cNvGrpSpPr/>
          <p:nvPr/>
        </p:nvGrpSpPr>
        <p:grpSpPr>
          <a:xfrm>
            <a:off x="5909118" y="4733686"/>
            <a:ext cx="370356" cy="339764"/>
            <a:chOff x="3667645" y="4683649"/>
            <a:chExt cx="479440" cy="439838"/>
          </a:xfrm>
        </p:grpSpPr>
        <p:cxnSp>
          <p:nvCxnSpPr>
            <p:cNvPr id="19" name="Conector Reto 22">
              <a:extLst>
                <a:ext uri="{FF2B5EF4-FFF2-40B4-BE49-F238E27FC236}">
                  <a16:creationId xmlns:a16="http://schemas.microsoft.com/office/drawing/2014/main" id="{D2F30F88-B2EA-F4A9-38D5-4CEF53C3276D}"/>
                </a:ext>
              </a:extLst>
            </p:cNvPr>
            <p:cNvCxnSpPr>
              <a:cxnSpLocks/>
            </p:cNvCxnSpPr>
            <p:nvPr/>
          </p:nvCxnSpPr>
          <p:spPr>
            <a:xfrm>
              <a:off x="3907365" y="4683649"/>
              <a:ext cx="0" cy="43983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24">
              <a:extLst>
                <a:ext uri="{FF2B5EF4-FFF2-40B4-BE49-F238E27FC236}">
                  <a16:creationId xmlns:a16="http://schemas.microsoft.com/office/drawing/2014/main" id="{797D5526-45E3-7D2D-710D-69A19D7624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7645" y="4891993"/>
              <a:ext cx="47944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tângulo Arredondado 28">
            <a:extLst>
              <a:ext uri="{FF2B5EF4-FFF2-40B4-BE49-F238E27FC236}">
                <a16:creationId xmlns:a16="http://schemas.microsoft.com/office/drawing/2014/main" id="{D85DD8DC-C779-3161-249A-002A4AC69425}"/>
              </a:ext>
            </a:extLst>
          </p:cNvPr>
          <p:cNvSpPr/>
          <p:nvPr/>
        </p:nvSpPr>
        <p:spPr>
          <a:xfrm>
            <a:off x="10509945" y="215335"/>
            <a:ext cx="1419740" cy="497458"/>
          </a:xfrm>
          <a:prstGeom prst="roundRect">
            <a:avLst/>
          </a:prstGeom>
          <a:solidFill>
            <a:srgbClr val="4B4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53E33BB-84B8-3711-512F-8FB37C406A66}"/>
              </a:ext>
            </a:extLst>
          </p:cNvPr>
          <p:cNvSpPr txBox="1"/>
          <p:nvPr/>
        </p:nvSpPr>
        <p:spPr>
          <a:xfrm>
            <a:off x="10448456" y="321605"/>
            <a:ext cx="1542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F8F8F8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Baghdad" pitchFamily="2" charset="-78"/>
              </a:rPr>
              <a:t>EDITAR PERFIS</a:t>
            </a:r>
          </a:p>
        </p:txBody>
      </p:sp>
      <p:pic>
        <p:nvPicPr>
          <p:cNvPr id="26" name="Imagem 25" descr="Uma imagem contendo Ícone&#10;&#10;Descrição gerada automaticamente">
            <a:extLst>
              <a:ext uri="{FF2B5EF4-FFF2-40B4-BE49-F238E27FC236}">
                <a16:creationId xmlns:a16="http://schemas.microsoft.com/office/drawing/2014/main" id="{D0586A04-164E-FB3D-9A0C-102BF23C4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315" y="176161"/>
            <a:ext cx="931961" cy="52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008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TOY STORY 3 All Best Movie Clips (2010) - YouTube">
            <a:extLst>
              <a:ext uri="{FF2B5EF4-FFF2-40B4-BE49-F238E27FC236}">
                <a16:creationId xmlns:a16="http://schemas.microsoft.com/office/drawing/2014/main" id="{F9D2BB34-C60B-2B92-5590-F8D461AB32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6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7AFEB71-7E8C-87F4-C54D-B349D7B10DB1}"/>
              </a:ext>
            </a:extLst>
          </p:cNvPr>
          <p:cNvSpPr/>
          <p:nvPr/>
        </p:nvSpPr>
        <p:spPr>
          <a:xfrm>
            <a:off x="2" y="43790"/>
            <a:ext cx="12191998" cy="6814210"/>
          </a:xfrm>
          <a:prstGeom prst="rect">
            <a:avLst/>
          </a:prstGeom>
          <a:gradFill>
            <a:gsLst>
              <a:gs pos="19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16C6854-EC28-56B5-1CF0-6917696B00E1}"/>
              </a:ext>
            </a:extLst>
          </p:cNvPr>
          <p:cNvSpPr/>
          <p:nvPr/>
        </p:nvSpPr>
        <p:spPr>
          <a:xfrm>
            <a:off x="-1" y="0"/>
            <a:ext cx="12192000" cy="657358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E60DAB27-013E-82F0-CFAC-E387DA35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07" y="136166"/>
            <a:ext cx="671525" cy="38121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124C34-5E98-78DB-6B78-1B5A22660042}"/>
              </a:ext>
            </a:extLst>
          </p:cNvPr>
          <p:cNvSpPr txBox="1"/>
          <p:nvPr/>
        </p:nvSpPr>
        <p:spPr>
          <a:xfrm>
            <a:off x="1690592" y="236538"/>
            <a:ext cx="681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solidFill>
                  <a:prstClr val="white"/>
                </a:solidFill>
                <a:latin typeface="Century Gothic" panose="020B0502020202020204" pitchFamily="34" charset="0"/>
              </a:rPr>
              <a:t>INÍCIO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3" name="Gráfico 12" descr="Início com preenchimento sólido">
            <a:extLst>
              <a:ext uri="{FF2B5EF4-FFF2-40B4-BE49-F238E27FC236}">
                <a16:creationId xmlns:a16="http://schemas.microsoft.com/office/drawing/2014/main" id="{1A994C7B-4E02-EEF9-581A-CC5D58A7B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770" y="252372"/>
            <a:ext cx="181568" cy="1815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4B77A88-9DFF-BF4E-7302-9351C5CFEA4E}"/>
              </a:ext>
            </a:extLst>
          </p:cNvPr>
          <p:cNvSpPr txBox="1"/>
          <p:nvPr/>
        </p:nvSpPr>
        <p:spPr>
          <a:xfrm>
            <a:off x="2641728" y="236538"/>
            <a:ext cx="73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FILMES</a:t>
            </a:r>
          </a:p>
        </p:txBody>
      </p:sp>
      <p:pic>
        <p:nvPicPr>
          <p:cNvPr id="15" name="Gráfico 14" descr="Rolo de filme com preenchimento sólido">
            <a:extLst>
              <a:ext uri="{FF2B5EF4-FFF2-40B4-BE49-F238E27FC236}">
                <a16:creationId xmlns:a16="http://schemas.microsoft.com/office/drawing/2014/main" id="{33494A10-2572-1AFC-754F-2665B7A58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8601" y="251613"/>
            <a:ext cx="183087" cy="183087"/>
          </a:xfrm>
          <a:prstGeom prst="rect">
            <a:avLst/>
          </a:prstGeom>
        </p:spPr>
      </p:pic>
      <p:sp>
        <p:nvSpPr>
          <p:cNvPr id="16" name="Retângulo Arredondado 66">
            <a:extLst>
              <a:ext uri="{FF2B5EF4-FFF2-40B4-BE49-F238E27FC236}">
                <a16:creationId xmlns:a16="http://schemas.microsoft.com/office/drawing/2014/main" id="{0AB1DAC1-B081-36B5-9CAF-DB0A7149A75B}"/>
              </a:ext>
            </a:extLst>
          </p:cNvPr>
          <p:cNvSpPr/>
          <p:nvPr/>
        </p:nvSpPr>
        <p:spPr>
          <a:xfrm>
            <a:off x="558058" y="5437877"/>
            <a:ext cx="10942628" cy="36000"/>
          </a:xfrm>
          <a:prstGeom prst="roundRect">
            <a:avLst/>
          </a:prstGeom>
          <a:solidFill>
            <a:srgbClr val="454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40974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p Script: Scenes, Analysis, and Screenplay PDF Download">
            <a:extLst>
              <a:ext uri="{FF2B5EF4-FFF2-40B4-BE49-F238E27FC236}">
                <a16:creationId xmlns:a16="http://schemas.microsoft.com/office/drawing/2014/main" id="{C3C44AF9-FC0E-D92C-2112-B5B8D486EF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89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7AFEB71-7E8C-87F4-C54D-B349D7B10DB1}"/>
              </a:ext>
            </a:extLst>
          </p:cNvPr>
          <p:cNvSpPr/>
          <p:nvPr/>
        </p:nvSpPr>
        <p:spPr>
          <a:xfrm>
            <a:off x="2" y="-21896"/>
            <a:ext cx="12191998" cy="6857999"/>
          </a:xfrm>
          <a:prstGeom prst="rect">
            <a:avLst/>
          </a:prstGeom>
          <a:gradFill>
            <a:gsLst>
              <a:gs pos="19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16C6854-EC28-56B5-1CF0-6917696B00E1}"/>
              </a:ext>
            </a:extLst>
          </p:cNvPr>
          <p:cNvSpPr/>
          <p:nvPr/>
        </p:nvSpPr>
        <p:spPr>
          <a:xfrm>
            <a:off x="-1" y="0"/>
            <a:ext cx="12192000" cy="657358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E60DAB27-013E-82F0-CFAC-E387DA35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07" y="136166"/>
            <a:ext cx="671525" cy="38121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124C34-5E98-78DB-6B78-1B5A22660042}"/>
              </a:ext>
            </a:extLst>
          </p:cNvPr>
          <p:cNvSpPr txBox="1"/>
          <p:nvPr/>
        </p:nvSpPr>
        <p:spPr>
          <a:xfrm>
            <a:off x="1690592" y="236538"/>
            <a:ext cx="681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solidFill>
                  <a:prstClr val="white"/>
                </a:solidFill>
                <a:latin typeface="Century Gothic" panose="020B0502020202020204" pitchFamily="34" charset="0"/>
              </a:rPr>
              <a:t>INÍCIO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3" name="Gráfico 12" descr="Início com preenchimento sólido">
            <a:extLst>
              <a:ext uri="{FF2B5EF4-FFF2-40B4-BE49-F238E27FC236}">
                <a16:creationId xmlns:a16="http://schemas.microsoft.com/office/drawing/2014/main" id="{1A994C7B-4E02-EEF9-581A-CC5D58A7B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770" y="252372"/>
            <a:ext cx="181568" cy="1815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4B77A88-9DFF-BF4E-7302-9351C5CFEA4E}"/>
              </a:ext>
            </a:extLst>
          </p:cNvPr>
          <p:cNvSpPr txBox="1"/>
          <p:nvPr/>
        </p:nvSpPr>
        <p:spPr>
          <a:xfrm>
            <a:off x="2641728" y="236538"/>
            <a:ext cx="73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FILMES</a:t>
            </a:r>
          </a:p>
        </p:txBody>
      </p:sp>
      <p:pic>
        <p:nvPicPr>
          <p:cNvPr id="15" name="Gráfico 14" descr="Rolo de filme com preenchimento sólido">
            <a:extLst>
              <a:ext uri="{FF2B5EF4-FFF2-40B4-BE49-F238E27FC236}">
                <a16:creationId xmlns:a16="http://schemas.microsoft.com/office/drawing/2014/main" id="{33494A10-2572-1AFC-754F-2665B7A58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8601" y="251613"/>
            <a:ext cx="183087" cy="183087"/>
          </a:xfrm>
          <a:prstGeom prst="rect">
            <a:avLst/>
          </a:prstGeom>
        </p:spPr>
      </p:pic>
      <p:sp>
        <p:nvSpPr>
          <p:cNvPr id="16" name="Retângulo Arredondado 66">
            <a:extLst>
              <a:ext uri="{FF2B5EF4-FFF2-40B4-BE49-F238E27FC236}">
                <a16:creationId xmlns:a16="http://schemas.microsoft.com/office/drawing/2014/main" id="{0AB1DAC1-B081-36B5-9CAF-DB0A7149A75B}"/>
              </a:ext>
            </a:extLst>
          </p:cNvPr>
          <p:cNvSpPr/>
          <p:nvPr/>
        </p:nvSpPr>
        <p:spPr>
          <a:xfrm>
            <a:off x="558058" y="5437877"/>
            <a:ext cx="10942628" cy="36000"/>
          </a:xfrm>
          <a:prstGeom prst="roundRect">
            <a:avLst/>
          </a:prstGeom>
          <a:solidFill>
            <a:srgbClr val="454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9110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4" name="Picture 6" descr="What happened to the 'Finding Nemo' Tank Gang?">
            <a:extLst>
              <a:ext uri="{FF2B5EF4-FFF2-40B4-BE49-F238E27FC236}">
                <a16:creationId xmlns:a16="http://schemas.microsoft.com/office/drawing/2014/main" id="{271B34A2-BCA4-E8A7-E7E8-3AF205A816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00"/>
            <a:ext cx="12192000" cy="6886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7AFEB71-7E8C-87F4-C54D-B349D7B10DB1}"/>
              </a:ext>
            </a:extLst>
          </p:cNvPr>
          <p:cNvSpPr/>
          <p:nvPr/>
        </p:nvSpPr>
        <p:spPr>
          <a:xfrm>
            <a:off x="2" y="0"/>
            <a:ext cx="12191998" cy="6886694"/>
          </a:xfrm>
          <a:prstGeom prst="rect">
            <a:avLst/>
          </a:prstGeom>
          <a:gradFill>
            <a:gsLst>
              <a:gs pos="19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16C6854-EC28-56B5-1CF0-6917696B00E1}"/>
              </a:ext>
            </a:extLst>
          </p:cNvPr>
          <p:cNvSpPr/>
          <p:nvPr/>
        </p:nvSpPr>
        <p:spPr>
          <a:xfrm>
            <a:off x="-1" y="0"/>
            <a:ext cx="12192000" cy="657358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E60DAB27-013E-82F0-CFAC-E387DA35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07" y="136166"/>
            <a:ext cx="671525" cy="38121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124C34-5E98-78DB-6B78-1B5A22660042}"/>
              </a:ext>
            </a:extLst>
          </p:cNvPr>
          <p:cNvSpPr txBox="1"/>
          <p:nvPr/>
        </p:nvSpPr>
        <p:spPr>
          <a:xfrm>
            <a:off x="1690592" y="236538"/>
            <a:ext cx="681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solidFill>
                  <a:prstClr val="white"/>
                </a:solidFill>
                <a:latin typeface="Century Gothic" panose="020B0502020202020204" pitchFamily="34" charset="0"/>
              </a:rPr>
              <a:t>INÍCIO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3" name="Gráfico 12" descr="Início com preenchimento sólido">
            <a:extLst>
              <a:ext uri="{FF2B5EF4-FFF2-40B4-BE49-F238E27FC236}">
                <a16:creationId xmlns:a16="http://schemas.microsoft.com/office/drawing/2014/main" id="{1A994C7B-4E02-EEF9-581A-CC5D58A7B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770" y="252372"/>
            <a:ext cx="181568" cy="1815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4B77A88-9DFF-BF4E-7302-9351C5CFEA4E}"/>
              </a:ext>
            </a:extLst>
          </p:cNvPr>
          <p:cNvSpPr txBox="1"/>
          <p:nvPr/>
        </p:nvSpPr>
        <p:spPr>
          <a:xfrm>
            <a:off x="2641728" y="236538"/>
            <a:ext cx="73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FILMES</a:t>
            </a:r>
          </a:p>
        </p:txBody>
      </p:sp>
      <p:pic>
        <p:nvPicPr>
          <p:cNvPr id="15" name="Gráfico 14" descr="Rolo de filme com preenchimento sólido">
            <a:extLst>
              <a:ext uri="{FF2B5EF4-FFF2-40B4-BE49-F238E27FC236}">
                <a16:creationId xmlns:a16="http://schemas.microsoft.com/office/drawing/2014/main" id="{33494A10-2572-1AFC-754F-2665B7A58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8601" y="251613"/>
            <a:ext cx="183087" cy="183087"/>
          </a:xfrm>
          <a:prstGeom prst="rect">
            <a:avLst/>
          </a:prstGeom>
        </p:spPr>
      </p:pic>
      <p:sp>
        <p:nvSpPr>
          <p:cNvPr id="16" name="Retângulo Arredondado 66">
            <a:extLst>
              <a:ext uri="{FF2B5EF4-FFF2-40B4-BE49-F238E27FC236}">
                <a16:creationId xmlns:a16="http://schemas.microsoft.com/office/drawing/2014/main" id="{0AB1DAC1-B081-36B5-9CAF-DB0A7149A75B}"/>
              </a:ext>
            </a:extLst>
          </p:cNvPr>
          <p:cNvSpPr/>
          <p:nvPr/>
        </p:nvSpPr>
        <p:spPr>
          <a:xfrm>
            <a:off x="558058" y="5437877"/>
            <a:ext cx="10942628" cy="36000"/>
          </a:xfrm>
          <a:prstGeom prst="roundRect">
            <a:avLst/>
          </a:prstGeom>
          <a:solidFill>
            <a:srgbClr val="454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999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nside Out': Why Pixar Changed Scenes for International Audiences">
            <a:extLst>
              <a:ext uri="{FF2B5EF4-FFF2-40B4-BE49-F238E27FC236}">
                <a16:creationId xmlns:a16="http://schemas.microsoft.com/office/drawing/2014/main" id="{03C4380D-5C83-C862-2E63-5EF15E5CDC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1160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7AFEB71-7E8C-87F4-C54D-B349D7B10DB1}"/>
              </a:ext>
            </a:extLst>
          </p:cNvPr>
          <p:cNvSpPr/>
          <p:nvPr/>
        </p:nvSpPr>
        <p:spPr>
          <a:xfrm>
            <a:off x="9804" y="0"/>
            <a:ext cx="12191998" cy="6858000"/>
          </a:xfrm>
          <a:prstGeom prst="rect">
            <a:avLst/>
          </a:prstGeom>
          <a:gradFill>
            <a:gsLst>
              <a:gs pos="19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16C6854-EC28-56B5-1CF0-6917696B00E1}"/>
              </a:ext>
            </a:extLst>
          </p:cNvPr>
          <p:cNvSpPr/>
          <p:nvPr/>
        </p:nvSpPr>
        <p:spPr>
          <a:xfrm>
            <a:off x="-1" y="0"/>
            <a:ext cx="12192000" cy="657358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E60DAB27-013E-82F0-CFAC-E387DA35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07" y="136166"/>
            <a:ext cx="671525" cy="38121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124C34-5E98-78DB-6B78-1B5A22660042}"/>
              </a:ext>
            </a:extLst>
          </p:cNvPr>
          <p:cNvSpPr txBox="1"/>
          <p:nvPr/>
        </p:nvSpPr>
        <p:spPr>
          <a:xfrm>
            <a:off x="1690592" y="236538"/>
            <a:ext cx="681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solidFill>
                  <a:prstClr val="white"/>
                </a:solidFill>
                <a:latin typeface="Century Gothic" panose="020B0502020202020204" pitchFamily="34" charset="0"/>
              </a:rPr>
              <a:t>INÍCIO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3" name="Gráfico 12" descr="Início com preenchimento sólido">
            <a:extLst>
              <a:ext uri="{FF2B5EF4-FFF2-40B4-BE49-F238E27FC236}">
                <a16:creationId xmlns:a16="http://schemas.microsoft.com/office/drawing/2014/main" id="{1A994C7B-4E02-EEF9-581A-CC5D58A7B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770" y="252372"/>
            <a:ext cx="181568" cy="1815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4B77A88-9DFF-BF4E-7302-9351C5CFEA4E}"/>
              </a:ext>
            </a:extLst>
          </p:cNvPr>
          <p:cNvSpPr txBox="1"/>
          <p:nvPr/>
        </p:nvSpPr>
        <p:spPr>
          <a:xfrm>
            <a:off x="2641728" y="236538"/>
            <a:ext cx="73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FILMES</a:t>
            </a:r>
          </a:p>
        </p:txBody>
      </p:sp>
      <p:pic>
        <p:nvPicPr>
          <p:cNvPr id="15" name="Gráfico 14" descr="Rolo de filme com preenchimento sólido">
            <a:extLst>
              <a:ext uri="{FF2B5EF4-FFF2-40B4-BE49-F238E27FC236}">
                <a16:creationId xmlns:a16="http://schemas.microsoft.com/office/drawing/2014/main" id="{33494A10-2572-1AFC-754F-2665B7A58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8601" y="251613"/>
            <a:ext cx="183087" cy="183087"/>
          </a:xfrm>
          <a:prstGeom prst="rect">
            <a:avLst/>
          </a:prstGeom>
        </p:spPr>
      </p:pic>
      <p:sp>
        <p:nvSpPr>
          <p:cNvPr id="16" name="Retângulo Arredondado 66">
            <a:extLst>
              <a:ext uri="{FF2B5EF4-FFF2-40B4-BE49-F238E27FC236}">
                <a16:creationId xmlns:a16="http://schemas.microsoft.com/office/drawing/2014/main" id="{0AB1DAC1-B081-36B5-9CAF-DB0A7149A75B}"/>
              </a:ext>
            </a:extLst>
          </p:cNvPr>
          <p:cNvSpPr/>
          <p:nvPr/>
        </p:nvSpPr>
        <p:spPr>
          <a:xfrm>
            <a:off x="558058" y="5437877"/>
            <a:ext cx="10942628" cy="36000"/>
          </a:xfrm>
          <a:prstGeom prst="roundRect">
            <a:avLst/>
          </a:prstGeom>
          <a:solidFill>
            <a:srgbClr val="454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5627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8" name="Picture 6" descr="WALL-E CLIP COMPILATION (2008) Pixar - YouTube">
            <a:extLst>
              <a:ext uri="{FF2B5EF4-FFF2-40B4-BE49-F238E27FC236}">
                <a16:creationId xmlns:a16="http://schemas.microsoft.com/office/drawing/2014/main" id="{73C13EFA-097E-D480-7705-9F7B3390BB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6"/>
            <a:ext cx="12192000" cy="687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7AFEB71-7E8C-87F4-C54D-B349D7B10DB1}"/>
              </a:ext>
            </a:extLst>
          </p:cNvPr>
          <p:cNvSpPr/>
          <p:nvPr/>
        </p:nvSpPr>
        <p:spPr>
          <a:xfrm>
            <a:off x="2" y="0"/>
            <a:ext cx="12191998" cy="6857594"/>
          </a:xfrm>
          <a:prstGeom prst="rect">
            <a:avLst/>
          </a:prstGeom>
          <a:gradFill>
            <a:gsLst>
              <a:gs pos="19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16C6854-EC28-56B5-1CF0-6917696B00E1}"/>
              </a:ext>
            </a:extLst>
          </p:cNvPr>
          <p:cNvSpPr/>
          <p:nvPr/>
        </p:nvSpPr>
        <p:spPr>
          <a:xfrm>
            <a:off x="-1" y="0"/>
            <a:ext cx="12192000" cy="657358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E60DAB27-013E-82F0-CFAC-E387DA35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07" y="136166"/>
            <a:ext cx="671525" cy="38121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124C34-5E98-78DB-6B78-1B5A22660042}"/>
              </a:ext>
            </a:extLst>
          </p:cNvPr>
          <p:cNvSpPr txBox="1"/>
          <p:nvPr/>
        </p:nvSpPr>
        <p:spPr>
          <a:xfrm>
            <a:off x="1690592" y="236538"/>
            <a:ext cx="681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solidFill>
                  <a:prstClr val="white"/>
                </a:solidFill>
                <a:latin typeface="Century Gothic" panose="020B0502020202020204" pitchFamily="34" charset="0"/>
              </a:rPr>
              <a:t>INÍCIO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3" name="Gráfico 12" descr="Início com preenchimento sólido">
            <a:extLst>
              <a:ext uri="{FF2B5EF4-FFF2-40B4-BE49-F238E27FC236}">
                <a16:creationId xmlns:a16="http://schemas.microsoft.com/office/drawing/2014/main" id="{1A994C7B-4E02-EEF9-581A-CC5D58A7B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770" y="252372"/>
            <a:ext cx="181568" cy="1815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4B77A88-9DFF-BF4E-7302-9351C5CFEA4E}"/>
              </a:ext>
            </a:extLst>
          </p:cNvPr>
          <p:cNvSpPr txBox="1"/>
          <p:nvPr/>
        </p:nvSpPr>
        <p:spPr>
          <a:xfrm>
            <a:off x="2641728" y="236538"/>
            <a:ext cx="73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FILMES</a:t>
            </a:r>
          </a:p>
        </p:txBody>
      </p:sp>
      <p:pic>
        <p:nvPicPr>
          <p:cNvPr id="15" name="Gráfico 14" descr="Rolo de filme com preenchimento sólido">
            <a:extLst>
              <a:ext uri="{FF2B5EF4-FFF2-40B4-BE49-F238E27FC236}">
                <a16:creationId xmlns:a16="http://schemas.microsoft.com/office/drawing/2014/main" id="{33494A10-2572-1AFC-754F-2665B7A58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8601" y="251613"/>
            <a:ext cx="183087" cy="183087"/>
          </a:xfrm>
          <a:prstGeom prst="rect">
            <a:avLst/>
          </a:prstGeom>
        </p:spPr>
      </p:pic>
      <p:sp>
        <p:nvSpPr>
          <p:cNvPr id="16" name="Retângulo Arredondado 66">
            <a:extLst>
              <a:ext uri="{FF2B5EF4-FFF2-40B4-BE49-F238E27FC236}">
                <a16:creationId xmlns:a16="http://schemas.microsoft.com/office/drawing/2014/main" id="{0AB1DAC1-B081-36B5-9CAF-DB0A7149A75B}"/>
              </a:ext>
            </a:extLst>
          </p:cNvPr>
          <p:cNvSpPr/>
          <p:nvPr/>
        </p:nvSpPr>
        <p:spPr>
          <a:xfrm>
            <a:off x="558058" y="5437877"/>
            <a:ext cx="10942628" cy="36000"/>
          </a:xfrm>
          <a:prstGeom prst="roundRect">
            <a:avLst/>
          </a:prstGeom>
          <a:solidFill>
            <a:srgbClr val="454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89210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niversal Themes of THE INCREDIBLES">
            <a:extLst>
              <a:ext uri="{FF2B5EF4-FFF2-40B4-BE49-F238E27FC236}">
                <a16:creationId xmlns:a16="http://schemas.microsoft.com/office/drawing/2014/main" id="{ED757406-B7AF-1135-242E-EA957E901F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7"/>
          <a:stretch/>
        </p:blipFill>
        <p:spPr bwMode="auto">
          <a:xfrm>
            <a:off x="-1" y="0"/>
            <a:ext cx="121919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7AFEB71-7E8C-87F4-C54D-B349D7B10DB1}"/>
              </a:ext>
            </a:extLst>
          </p:cNvPr>
          <p:cNvSpPr/>
          <p:nvPr/>
        </p:nvSpPr>
        <p:spPr>
          <a:xfrm>
            <a:off x="-4" y="21894"/>
            <a:ext cx="12191998" cy="6836105"/>
          </a:xfrm>
          <a:prstGeom prst="rect">
            <a:avLst/>
          </a:prstGeom>
          <a:gradFill>
            <a:gsLst>
              <a:gs pos="19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16C6854-EC28-56B5-1CF0-6917696B00E1}"/>
              </a:ext>
            </a:extLst>
          </p:cNvPr>
          <p:cNvSpPr/>
          <p:nvPr/>
        </p:nvSpPr>
        <p:spPr>
          <a:xfrm>
            <a:off x="-1" y="0"/>
            <a:ext cx="12192000" cy="657358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E60DAB27-013E-82F0-CFAC-E387DA35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07" y="136166"/>
            <a:ext cx="671525" cy="38121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124C34-5E98-78DB-6B78-1B5A22660042}"/>
              </a:ext>
            </a:extLst>
          </p:cNvPr>
          <p:cNvSpPr txBox="1"/>
          <p:nvPr/>
        </p:nvSpPr>
        <p:spPr>
          <a:xfrm>
            <a:off x="1690592" y="236538"/>
            <a:ext cx="681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solidFill>
                  <a:prstClr val="white"/>
                </a:solidFill>
                <a:latin typeface="Century Gothic" panose="020B0502020202020204" pitchFamily="34" charset="0"/>
              </a:rPr>
              <a:t>INÍCIO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3" name="Gráfico 12" descr="Início com preenchimento sólido">
            <a:extLst>
              <a:ext uri="{FF2B5EF4-FFF2-40B4-BE49-F238E27FC236}">
                <a16:creationId xmlns:a16="http://schemas.microsoft.com/office/drawing/2014/main" id="{1A994C7B-4E02-EEF9-581A-CC5D58A7B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770" y="252372"/>
            <a:ext cx="181568" cy="1815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4B77A88-9DFF-BF4E-7302-9351C5CFEA4E}"/>
              </a:ext>
            </a:extLst>
          </p:cNvPr>
          <p:cNvSpPr txBox="1"/>
          <p:nvPr/>
        </p:nvSpPr>
        <p:spPr>
          <a:xfrm>
            <a:off x="2641728" y="236538"/>
            <a:ext cx="73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FILMES</a:t>
            </a:r>
          </a:p>
        </p:txBody>
      </p:sp>
      <p:pic>
        <p:nvPicPr>
          <p:cNvPr id="15" name="Gráfico 14" descr="Rolo de filme com preenchimento sólido">
            <a:extLst>
              <a:ext uri="{FF2B5EF4-FFF2-40B4-BE49-F238E27FC236}">
                <a16:creationId xmlns:a16="http://schemas.microsoft.com/office/drawing/2014/main" id="{33494A10-2572-1AFC-754F-2665B7A58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8601" y="251613"/>
            <a:ext cx="183087" cy="183087"/>
          </a:xfrm>
          <a:prstGeom prst="rect">
            <a:avLst/>
          </a:prstGeom>
        </p:spPr>
      </p:pic>
      <p:sp>
        <p:nvSpPr>
          <p:cNvPr id="16" name="Retângulo Arredondado 66">
            <a:extLst>
              <a:ext uri="{FF2B5EF4-FFF2-40B4-BE49-F238E27FC236}">
                <a16:creationId xmlns:a16="http://schemas.microsoft.com/office/drawing/2014/main" id="{0AB1DAC1-B081-36B5-9CAF-DB0A7149A75B}"/>
              </a:ext>
            </a:extLst>
          </p:cNvPr>
          <p:cNvSpPr/>
          <p:nvPr/>
        </p:nvSpPr>
        <p:spPr>
          <a:xfrm>
            <a:off x="558058" y="5437877"/>
            <a:ext cx="10942628" cy="36000"/>
          </a:xfrm>
          <a:prstGeom prst="roundRect">
            <a:avLst/>
          </a:prstGeom>
          <a:solidFill>
            <a:srgbClr val="454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0162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Ratatouille">
            <a:extLst>
              <a:ext uri="{FF2B5EF4-FFF2-40B4-BE49-F238E27FC236}">
                <a16:creationId xmlns:a16="http://schemas.microsoft.com/office/drawing/2014/main" id="{125F33CC-C878-8986-C60A-2F3522C529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04"/>
          <a:stretch/>
        </p:blipFill>
        <p:spPr bwMode="auto">
          <a:xfrm>
            <a:off x="2669" y="0"/>
            <a:ext cx="12189328" cy="683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7AFEB71-7E8C-87F4-C54D-B349D7B10DB1}"/>
              </a:ext>
            </a:extLst>
          </p:cNvPr>
          <p:cNvSpPr/>
          <p:nvPr/>
        </p:nvSpPr>
        <p:spPr>
          <a:xfrm>
            <a:off x="2" y="-1"/>
            <a:ext cx="12191998" cy="6836105"/>
          </a:xfrm>
          <a:prstGeom prst="rect">
            <a:avLst/>
          </a:prstGeom>
          <a:gradFill>
            <a:gsLst>
              <a:gs pos="19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16C6854-EC28-56B5-1CF0-6917696B00E1}"/>
              </a:ext>
            </a:extLst>
          </p:cNvPr>
          <p:cNvSpPr/>
          <p:nvPr/>
        </p:nvSpPr>
        <p:spPr>
          <a:xfrm>
            <a:off x="-1" y="0"/>
            <a:ext cx="12192000" cy="657358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E60DAB27-013E-82F0-CFAC-E387DA35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07" y="136166"/>
            <a:ext cx="671525" cy="38121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124C34-5E98-78DB-6B78-1B5A22660042}"/>
              </a:ext>
            </a:extLst>
          </p:cNvPr>
          <p:cNvSpPr txBox="1"/>
          <p:nvPr/>
        </p:nvSpPr>
        <p:spPr>
          <a:xfrm>
            <a:off x="1690592" y="236538"/>
            <a:ext cx="681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solidFill>
                  <a:prstClr val="white"/>
                </a:solidFill>
                <a:latin typeface="Century Gothic" panose="020B0502020202020204" pitchFamily="34" charset="0"/>
              </a:rPr>
              <a:t>INÍCIO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3" name="Gráfico 12" descr="Início com preenchimento sólido">
            <a:extLst>
              <a:ext uri="{FF2B5EF4-FFF2-40B4-BE49-F238E27FC236}">
                <a16:creationId xmlns:a16="http://schemas.microsoft.com/office/drawing/2014/main" id="{1A994C7B-4E02-EEF9-581A-CC5D58A7B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770" y="252372"/>
            <a:ext cx="181568" cy="1815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4B77A88-9DFF-BF4E-7302-9351C5CFEA4E}"/>
              </a:ext>
            </a:extLst>
          </p:cNvPr>
          <p:cNvSpPr txBox="1"/>
          <p:nvPr/>
        </p:nvSpPr>
        <p:spPr>
          <a:xfrm>
            <a:off x="2641728" y="236538"/>
            <a:ext cx="73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FILMES</a:t>
            </a:r>
          </a:p>
        </p:txBody>
      </p:sp>
      <p:pic>
        <p:nvPicPr>
          <p:cNvPr id="15" name="Gráfico 14" descr="Rolo de filme com preenchimento sólido">
            <a:extLst>
              <a:ext uri="{FF2B5EF4-FFF2-40B4-BE49-F238E27FC236}">
                <a16:creationId xmlns:a16="http://schemas.microsoft.com/office/drawing/2014/main" id="{33494A10-2572-1AFC-754F-2665B7A58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8601" y="251613"/>
            <a:ext cx="183087" cy="183087"/>
          </a:xfrm>
          <a:prstGeom prst="rect">
            <a:avLst/>
          </a:prstGeom>
        </p:spPr>
      </p:pic>
      <p:sp>
        <p:nvSpPr>
          <p:cNvPr id="16" name="Retângulo Arredondado 66">
            <a:extLst>
              <a:ext uri="{FF2B5EF4-FFF2-40B4-BE49-F238E27FC236}">
                <a16:creationId xmlns:a16="http://schemas.microsoft.com/office/drawing/2014/main" id="{0AB1DAC1-B081-36B5-9CAF-DB0A7149A75B}"/>
              </a:ext>
            </a:extLst>
          </p:cNvPr>
          <p:cNvSpPr/>
          <p:nvPr/>
        </p:nvSpPr>
        <p:spPr>
          <a:xfrm>
            <a:off x="558058" y="5437877"/>
            <a:ext cx="10942628" cy="36000"/>
          </a:xfrm>
          <a:prstGeom prst="roundRect">
            <a:avLst/>
          </a:prstGeom>
          <a:solidFill>
            <a:srgbClr val="454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7033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6" name="Picture 6" descr="Monsters, Inc.: What Is It Really About? | by Nihan Kucukural | The Writing  Cooperative">
            <a:extLst>
              <a:ext uri="{FF2B5EF4-FFF2-40B4-BE49-F238E27FC236}">
                <a16:creationId xmlns:a16="http://schemas.microsoft.com/office/drawing/2014/main" id="{F4E6EFF7-00C4-079E-9C61-C92B07BB6B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66"/>
          <a:stretch/>
        </p:blipFill>
        <p:spPr bwMode="auto">
          <a:xfrm>
            <a:off x="0" y="0"/>
            <a:ext cx="121919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7AFEB71-7E8C-87F4-C54D-B349D7B10DB1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gradFill>
            <a:gsLst>
              <a:gs pos="19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16C6854-EC28-56B5-1CF0-6917696B00E1}"/>
              </a:ext>
            </a:extLst>
          </p:cNvPr>
          <p:cNvSpPr/>
          <p:nvPr/>
        </p:nvSpPr>
        <p:spPr>
          <a:xfrm>
            <a:off x="-1" y="0"/>
            <a:ext cx="12192000" cy="657358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E60DAB27-013E-82F0-CFAC-E387DA35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07" y="136166"/>
            <a:ext cx="671525" cy="38121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124C34-5E98-78DB-6B78-1B5A22660042}"/>
              </a:ext>
            </a:extLst>
          </p:cNvPr>
          <p:cNvSpPr txBox="1"/>
          <p:nvPr/>
        </p:nvSpPr>
        <p:spPr>
          <a:xfrm>
            <a:off x="1690592" y="236538"/>
            <a:ext cx="681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solidFill>
                  <a:prstClr val="white"/>
                </a:solidFill>
                <a:latin typeface="Century Gothic" panose="020B0502020202020204" pitchFamily="34" charset="0"/>
              </a:rPr>
              <a:t>INÍCIO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3" name="Gráfico 12" descr="Início com preenchimento sólido">
            <a:extLst>
              <a:ext uri="{FF2B5EF4-FFF2-40B4-BE49-F238E27FC236}">
                <a16:creationId xmlns:a16="http://schemas.microsoft.com/office/drawing/2014/main" id="{1A994C7B-4E02-EEF9-581A-CC5D58A7B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770" y="252372"/>
            <a:ext cx="181568" cy="1815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4B77A88-9DFF-BF4E-7302-9351C5CFEA4E}"/>
              </a:ext>
            </a:extLst>
          </p:cNvPr>
          <p:cNvSpPr txBox="1"/>
          <p:nvPr/>
        </p:nvSpPr>
        <p:spPr>
          <a:xfrm>
            <a:off x="2641728" y="236538"/>
            <a:ext cx="73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FILMES</a:t>
            </a:r>
          </a:p>
        </p:txBody>
      </p:sp>
      <p:pic>
        <p:nvPicPr>
          <p:cNvPr id="15" name="Gráfico 14" descr="Rolo de filme com preenchimento sólido">
            <a:extLst>
              <a:ext uri="{FF2B5EF4-FFF2-40B4-BE49-F238E27FC236}">
                <a16:creationId xmlns:a16="http://schemas.microsoft.com/office/drawing/2014/main" id="{33494A10-2572-1AFC-754F-2665B7A58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8601" y="251613"/>
            <a:ext cx="183087" cy="183087"/>
          </a:xfrm>
          <a:prstGeom prst="rect">
            <a:avLst/>
          </a:prstGeom>
        </p:spPr>
      </p:pic>
      <p:sp>
        <p:nvSpPr>
          <p:cNvPr id="16" name="Retângulo Arredondado 66">
            <a:extLst>
              <a:ext uri="{FF2B5EF4-FFF2-40B4-BE49-F238E27FC236}">
                <a16:creationId xmlns:a16="http://schemas.microsoft.com/office/drawing/2014/main" id="{0AB1DAC1-B081-36B5-9CAF-DB0A7149A75B}"/>
              </a:ext>
            </a:extLst>
          </p:cNvPr>
          <p:cNvSpPr/>
          <p:nvPr/>
        </p:nvSpPr>
        <p:spPr>
          <a:xfrm>
            <a:off x="558058" y="5437877"/>
            <a:ext cx="10942628" cy="36000"/>
          </a:xfrm>
          <a:prstGeom prst="roundRect">
            <a:avLst/>
          </a:prstGeom>
          <a:solidFill>
            <a:srgbClr val="454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055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onsters University | SCENE A LOT OF FILMS">
            <a:extLst>
              <a:ext uri="{FF2B5EF4-FFF2-40B4-BE49-F238E27FC236}">
                <a16:creationId xmlns:a16="http://schemas.microsoft.com/office/drawing/2014/main" id="{303DB5F9-E5F6-A192-DC23-1AA14001C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199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7AFEB71-7E8C-87F4-C54D-B349D7B10DB1}"/>
              </a:ext>
            </a:extLst>
          </p:cNvPr>
          <p:cNvSpPr/>
          <p:nvPr/>
        </p:nvSpPr>
        <p:spPr>
          <a:xfrm>
            <a:off x="2" y="21894"/>
            <a:ext cx="12191998" cy="6836105"/>
          </a:xfrm>
          <a:prstGeom prst="rect">
            <a:avLst/>
          </a:prstGeom>
          <a:gradFill>
            <a:gsLst>
              <a:gs pos="19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16C6854-EC28-56B5-1CF0-6917696B00E1}"/>
              </a:ext>
            </a:extLst>
          </p:cNvPr>
          <p:cNvSpPr/>
          <p:nvPr/>
        </p:nvSpPr>
        <p:spPr>
          <a:xfrm>
            <a:off x="-1" y="0"/>
            <a:ext cx="12192000" cy="657358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E60DAB27-013E-82F0-CFAC-E387DA35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07" y="136166"/>
            <a:ext cx="671525" cy="38121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124C34-5E98-78DB-6B78-1B5A22660042}"/>
              </a:ext>
            </a:extLst>
          </p:cNvPr>
          <p:cNvSpPr txBox="1"/>
          <p:nvPr/>
        </p:nvSpPr>
        <p:spPr>
          <a:xfrm>
            <a:off x="1690592" y="236538"/>
            <a:ext cx="681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solidFill>
                  <a:prstClr val="white"/>
                </a:solidFill>
                <a:latin typeface="Century Gothic" panose="020B0502020202020204" pitchFamily="34" charset="0"/>
              </a:rPr>
              <a:t>INÍCIO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3" name="Gráfico 12" descr="Início com preenchimento sólido">
            <a:extLst>
              <a:ext uri="{FF2B5EF4-FFF2-40B4-BE49-F238E27FC236}">
                <a16:creationId xmlns:a16="http://schemas.microsoft.com/office/drawing/2014/main" id="{1A994C7B-4E02-EEF9-581A-CC5D58A7B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770" y="252372"/>
            <a:ext cx="181568" cy="1815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4B77A88-9DFF-BF4E-7302-9351C5CFEA4E}"/>
              </a:ext>
            </a:extLst>
          </p:cNvPr>
          <p:cNvSpPr txBox="1"/>
          <p:nvPr/>
        </p:nvSpPr>
        <p:spPr>
          <a:xfrm>
            <a:off x="2641728" y="236538"/>
            <a:ext cx="73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FILMES</a:t>
            </a:r>
          </a:p>
        </p:txBody>
      </p:sp>
      <p:pic>
        <p:nvPicPr>
          <p:cNvPr id="15" name="Gráfico 14" descr="Rolo de filme com preenchimento sólido">
            <a:extLst>
              <a:ext uri="{FF2B5EF4-FFF2-40B4-BE49-F238E27FC236}">
                <a16:creationId xmlns:a16="http://schemas.microsoft.com/office/drawing/2014/main" id="{33494A10-2572-1AFC-754F-2665B7A58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8601" y="251613"/>
            <a:ext cx="183087" cy="183087"/>
          </a:xfrm>
          <a:prstGeom prst="rect">
            <a:avLst/>
          </a:prstGeom>
        </p:spPr>
      </p:pic>
      <p:sp>
        <p:nvSpPr>
          <p:cNvPr id="16" name="Retângulo Arredondado 66">
            <a:extLst>
              <a:ext uri="{FF2B5EF4-FFF2-40B4-BE49-F238E27FC236}">
                <a16:creationId xmlns:a16="http://schemas.microsoft.com/office/drawing/2014/main" id="{0AB1DAC1-B081-36B5-9CAF-DB0A7149A75B}"/>
              </a:ext>
            </a:extLst>
          </p:cNvPr>
          <p:cNvSpPr/>
          <p:nvPr/>
        </p:nvSpPr>
        <p:spPr>
          <a:xfrm>
            <a:off x="558058" y="5437877"/>
            <a:ext cx="10942628" cy="36000"/>
          </a:xfrm>
          <a:prstGeom prst="roundRect">
            <a:avLst/>
          </a:prstGeom>
          <a:solidFill>
            <a:srgbClr val="454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763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90" name="Picture 6" descr="Disney brave, Merida brave, Brave wallpaper">
            <a:extLst>
              <a:ext uri="{FF2B5EF4-FFF2-40B4-BE49-F238E27FC236}">
                <a16:creationId xmlns:a16="http://schemas.microsoft.com/office/drawing/2014/main" id="{20CE204D-C0E8-4D40-1AB6-DFB896171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51"/>
          <a:stretch/>
        </p:blipFill>
        <p:spPr bwMode="auto">
          <a:xfrm>
            <a:off x="0" y="0"/>
            <a:ext cx="121915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7AFEB71-7E8C-87F4-C54D-B349D7B10DB1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gradFill>
            <a:gsLst>
              <a:gs pos="19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16C6854-EC28-56B5-1CF0-6917696B00E1}"/>
              </a:ext>
            </a:extLst>
          </p:cNvPr>
          <p:cNvSpPr/>
          <p:nvPr/>
        </p:nvSpPr>
        <p:spPr>
          <a:xfrm>
            <a:off x="-1" y="0"/>
            <a:ext cx="12192000" cy="657358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E60DAB27-013E-82F0-CFAC-E387DA35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07" y="136166"/>
            <a:ext cx="671525" cy="38121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124C34-5E98-78DB-6B78-1B5A22660042}"/>
              </a:ext>
            </a:extLst>
          </p:cNvPr>
          <p:cNvSpPr txBox="1"/>
          <p:nvPr/>
        </p:nvSpPr>
        <p:spPr>
          <a:xfrm>
            <a:off x="1690592" y="236538"/>
            <a:ext cx="681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solidFill>
                  <a:prstClr val="white"/>
                </a:solidFill>
                <a:latin typeface="Century Gothic" panose="020B0502020202020204" pitchFamily="34" charset="0"/>
              </a:rPr>
              <a:t>INÍCIO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3" name="Gráfico 12" descr="Início com preenchimento sólido">
            <a:extLst>
              <a:ext uri="{FF2B5EF4-FFF2-40B4-BE49-F238E27FC236}">
                <a16:creationId xmlns:a16="http://schemas.microsoft.com/office/drawing/2014/main" id="{1A994C7B-4E02-EEF9-581A-CC5D58A7B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770" y="252372"/>
            <a:ext cx="181568" cy="1815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4B77A88-9DFF-BF4E-7302-9351C5CFEA4E}"/>
              </a:ext>
            </a:extLst>
          </p:cNvPr>
          <p:cNvSpPr txBox="1"/>
          <p:nvPr/>
        </p:nvSpPr>
        <p:spPr>
          <a:xfrm>
            <a:off x="2641728" y="236538"/>
            <a:ext cx="73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FILMES</a:t>
            </a:r>
          </a:p>
        </p:txBody>
      </p:sp>
      <p:pic>
        <p:nvPicPr>
          <p:cNvPr id="15" name="Gráfico 14" descr="Rolo de filme com preenchimento sólido">
            <a:extLst>
              <a:ext uri="{FF2B5EF4-FFF2-40B4-BE49-F238E27FC236}">
                <a16:creationId xmlns:a16="http://schemas.microsoft.com/office/drawing/2014/main" id="{33494A10-2572-1AFC-754F-2665B7A58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8601" y="251613"/>
            <a:ext cx="183087" cy="183087"/>
          </a:xfrm>
          <a:prstGeom prst="rect">
            <a:avLst/>
          </a:prstGeom>
        </p:spPr>
      </p:pic>
      <p:sp>
        <p:nvSpPr>
          <p:cNvPr id="16" name="Retângulo Arredondado 66">
            <a:extLst>
              <a:ext uri="{FF2B5EF4-FFF2-40B4-BE49-F238E27FC236}">
                <a16:creationId xmlns:a16="http://schemas.microsoft.com/office/drawing/2014/main" id="{0AB1DAC1-B081-36B5-9CAF-DB0A7149A75B}"/>
              </a:ext>
            </a:extLst>
          </p:cNvPr>
          <p:cNvSpPr/>
          <p:nvPr/>
        </p:nvSpPr>
        <p:spPr>
          <a:xfrm>
            <a:off x="558058" y="5437877"/>
            <a:ext cx="10942628" cy="36000"/>
          </a:xfrm>
          <a:prstGeom prst="roundRect">
            <a:avLst/>
          </a:prstGeom>
          <a:solidFill>
            <a:srgbClr val="454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99866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1D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083AD7A-AEC4-06C2-DBB6-F6FEFA9241B2}"/>
              </a:ext>
            </a:extLst>
          </p:cNvPr>
          <p:cNvSpPr txBox="1"/>
          <p:nvPr/>
        </p:nvSpPr>
        <p:spPr>
          <a:xfrm>
            <a:off x="4738556" y="1277701"/>
            <a:ext cx="271488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1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Noto Sans Kannada" panose="020B0502040504020204" pitchFamily="34" charset="0"/>
              </a:rPr>
              <a:t>Quem vai assistir?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9BC66DE-8A1F-6B53-A0FD-0169B1492D65}"/>
              </a:ext>
            </a:extLst>
          </p:cNvPr>
          <p:cNvSpPr txBox="1"/>
          <p:nvPr/>
        </p:nvSpPr>
        <p:spPr>
          <a:xfrm>
            <a:off x="2379849" y="3730354"/>
            <a:ext cx="124726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1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Noto Sans Kannada" panose="020B0502040504020204" pitchFamily="34" charset="0"/>
              </a:rPr>
              <a:t>Pateta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B083175C-5320-F8CA-671A-4054E7237AAD}"/>
              </a:ext>
            </a:extLst>
          </p:cNvPr>
          <p:cNvGrpSpPr/>
          <p:nvPr/>
        </p:nvGrpSpPr>
        <p:grpSpPr>
          <a:xfrm>
            <a:off x="3907364" y="2330877"/>
            <a:ext cx="1270801" cy="1814975"/>
            <a:chOff x="3907364" y="2330877"/>
            <a:chExt cx="1270801" cy="1814975"/>
          </a:xfrm>
        </p:grpSpPr>
        <p:pic>
          <p:nvPicPr>
            <p:cNvPr id="7" name="Imagem 6" descr="Desenho de personagem de desenho animado&#10;&#10;Descrição gerada automaticamente com confiança média">
              <a:extLst>
                <a:ext uri="{FF2B5EF4-FFF2-40B4-BE49-F238E27FC236}">
                  <a16:creationId xmlns:a16="http://schemas.microsoft.com/office/drawing/2014/main" id="{B392EB6C-54C9-9E9A-2754-A4A5ED6E9B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075" t="2469" r="49987" b="58766"/>
            <a:stretch/>
          </p:blipFill>
          <p:spPr>
            <a:xfrm>
              <a:off x="3907365" y="2330877"/>
              <a:ext cx="1270800" cy="1247265"/>
            </a:xfrm>
            <a:prstGeom prst="ellipse">
              <a:avLst/>
            </a:prstGeom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702319E6-CE67-32A5-ECFA-59C365FB5E9F}"/>
                </a:ext>
              </a:extLst>
            </p:cNvPr>
            <p:cNvSpPr txBox="1"/>
            <p:nvPr/>
          </p:nvSpPr>
          <p:spPr>
            <a:xfrm>
              <a:off x="3907364" y="3730354"/>
              <a:ext cx="127079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1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Noto Sans Kannada" panose="020B0502040504020204" pitchFamily="34" charset="0"/>
                </a:rPr>
                <a:t>Ariel</a:t>
              </a:r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80BC28A-9FF5-3340-18AC-0DC6088A4111}"/>
              </a:ext>
            </a:extLst>
          </p:cNvPr>
          <p:cNvSpPr txBox="1"/>
          <p:nvPr/>
        </p:nvSpPr>
        <p:spPr>
          <a:xfrm>
            <a:off x="5450083" y="3730354"/>
            <a:ext cx="12653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1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Noto Sans Kannada" panose="020B0502040504020204" pitchFamily="34" charset="0"/>
              </a:rPr>
              <a:t>Grogu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3D15218-EA74-4B92-22A3-28E2416B4DDD}"/>
              </a:ext>
            </a:extLst>
          </p:cNvPr>
          <p:cNvSpPr txBox="1"/>
          <p:nvPr/>
        </p:nvSpPr>
        <p:spPr>
          <a:xfrm>
            <a:off x="8524701" y="3745743"/>
            <a:ext cx="126539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1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Noto Sans Kannada" panose="020B0502040504020204" pitchFamily="34" charset="0"/>
              </a:rPr>
              <a:t>Gênio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76A93B3-1C2E-A625-1174-379957FAECDE}"/>
              </a:ext>
            </a:extLst>
          </p:cNvPr>
          <p:cNvGrpSpPr/>
          <p:nvPr/>
        </p:nvGrpSpPr>
        <p:grpSpPr>
          <a:xfrm>
            <a:off x="5205579" y="4279936"/>
            <a:ext cx="1800584" cy="1966124"/>
            <a:chOff x="5205579" y="4279936"/>
            <a:chExt cx="1800584" cy="1966124"/>
          </a:xfrm>
        </p:grpSpPr>
        <p:sp>
          <p:nvSpPr>
            <p:cNvPr id="16" name="Oval 18">
              <a:extLst>
                <a:ext uri="{FF2B5EF4-FFF2-40B4-BE49-F238E27FC236}">
                  <a16:creationId xmlns:a16="http://schemas.microsoft.com/office/drawing/2014/main" id="{7E61FF56-70F8-764B-22DF-9FEE7BC3E4C6}"/>
                </a:ext>
              </a:extLst>
            </p:cNvPr>
            <p:cNvSpPr/>
            <p:nvPr/>
          </p:nvSpPr>
          <p:spPr>
            <a:xfrm>
              <a:off x="5482239" y="4279936"/>
              <a:ext cx="1247265" cy="1247265"/>
            </a:xfrm>
            <a:prstGeom prst="ellipse">
              <a:avLst/>
            </a:prstGeom>
            <a:solidFill>
              <a:srgbClr val="30323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98785072-AE47-546D-420F-C0BE768896B0}"/>
                </a:ext>
              </a:extLst>
            </p:cNvPr>
            <p:cNvSpPr txBox="1"/>
            <p:nvPr/>
          </p:nvSpPr>
          <p:spPr>
            <a:xfrm>
              <a:off x="5205579" y="5661285"/>
              <a:ext cx="180058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dirty="0">
                  <a:solidFill>
                    <a:srgbClr val="CCCCCB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Noto Sans Kannada" panose="020B0502040504020204" pitchFamily="34" charset="0"/>
                </a:rPr>
                <a:t>Adicionar</a:t>
              </a:r>
            </a:p>
            <a:p>
              <a:pPr algn="ctr"/>
              <a:r>
                <a:rPr lang="pt-BR" sz="1600" dirty="0">
                  <a:solidFill>
                    <a:srgbClr val="CCCCCB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Noto Sans Kannada" panose="020B0502040504020204" pitchFamily="34" charset="0"/>
                </a:rPr>
                <a:t>perfil</a:t>
              </a:r>
            </a:p>
          </p:txBody>
        </p:sp>
      </p:grpSp>
      <p:grpSp>
        <p:nvGrpSpPr>
          <p:cNvPr id="18" name="Agrupar 17">
            <a:extLst>
              <a:ext uri="{FF2B5EF4-FFF2-40B4-BE49-F238E27FC236}">
                <a16:creationId xmlns:a16="http://schemas.microsoft.com/office/drawing/2014/main" id="{C6165FFB-BA65-8025-D13A-52A64C2205C0}"/>
              </a:ext>
            </a:extLst>
          </p:cNvPr>
          <p:cNvGrpSpPr/>
          <p:nvPr/>
        </p:nvGrpSpPr>
        <p:grpSpPr>
          <a:xfrm>
            <a:off x="5909118" y="4733686"/>
            <a:ext cx="370356" cy="339764"/>
            <a:chOff x="3667645" y="4683649"/>
            <a:chExt cx="479440" cy="439838"/>
          </a:xfrm>
        </p:grpSpPr>
        <p:cxnSp>
          <p:nvCxnSpPr>
            <p:cNvPr id="19" name="Conector Reto 22">
              <a:extLst>
                <a:ext uri="{FF2B5EF4-FFF2-40B4-BE49-F238E27FC236}">
                  <a16:creationId xmlns:a16="http://schemas.microsoft.com/office/drawing/2014/main" id="{D2F30F88-B2EA-F4A9-38D5-4CEF53C3276D}"/>
                </a:ext>
              </a:extLst>
            </p:cNvPr>
            <p:cNvCxnSpPr>
              <a:cxnSpLocks/>
            </p:cNvCxnSpPr>
            <p:nvPr/>
          </p:nvCxnSpPr>
          <p:spPr>
            <a:xfrm>
              <a:off x="3907365" y="4683649"/>
              <a:ext cx="0" cy="439838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to 24">
              <a:extLst>
                <a:ext uri="{FF2B5EF4-FFF2-40B4-BE49-F238E27FC236}">
                  <a16:creationId xmlns:a16="http://schemas.microsoft.com/office/drawing/2014/main" id="{797D5526-45E3-7D2D-710D-69A19D7624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667645" y="4891993"/>
              <a:ext cx="479440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tângulo Arredondado 28">
            <a:extLst>
              <a:ext uri="{FF2B5EF4-FFF2-40B4-BE49-F238E27FC236}">
                <a16:creationId xmlns:a16="http://schemas.microsoft.com/office/drawing/2014/main" id="{D85DD8DC-C779-3161-249A-002A4AC69425}"/>
              </a:ext>
            </a:extLst>
          </p:cNvPr>
          <p:cNvSpPr/>
          <p:nvPr/>
        </p:nvSpPr>
        <p:spPr>
          <a:xfrm>
            <a:off x="10509945" y="215335"/>
            <a:ext cx="1419740" cy="497458"/>
          </a:xfrm>
          <a:prstGeom prst="roundRect">
            <a:avLst/>
          </a:prstGeom>
          <a:solidFill>
            <a:srgbClr val="4B4E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53E33BB-84B8-3711-512F-8FB37C406A66}"/>
              </a:ext>
            </a:extLst>
          </p:cNvPr>
          <p:cNvSpPr txBox="1"/>
          <p:nvPr/>
        </p:nvSpPr>
        <p:spPr>
          <a:xfrm>
            <a:off x="10448456" y="321605"/>
            <a:ext cx="15427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 dirty="0">
                <a:solidFill>
                  <a:srgbClr val="F8F8F8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Baghdad" pitchFamily="2" charset="-78"/>
              </a:rPr>
              <a:t>EDITAR PERFIS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511F9BC3-CB22-319C-B013-FFC829C62904}"/>
              </a:ext>
            </a:extLst>
          </p:cNvPr>
          <p:cNvGrpSpPr/>
          <p:nvPr/>
        </p:nvGrpSpPr>
        <p:grpSpPr>
          <a:xfrm>
            <a:off x="6987392" y="2312749"/>
            <a:ext cx="1265393" cy="1833103"/>
            <a:chOff x="6987392" y="2312749"/>
            <a:chExt cx="1265393" cy="1833103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6D9923AA-6E8D-197F-9F92-25567C08BA82}"/>
                </a:ext>
              </a:extLst>
            </p:cNvPr>
            <p:cNvSpPr txBox="1"/>
            <p:nvPr/>
          </p:nvSpPr>
          <p:spPr>
            <a:xfrm>
              <a:off x="6987392" y="3730354"/>
              <a:ext cx="1265392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1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  <a:cs typeface="Noto Sans Kannada" panose="020B0502040504020204" pitchFamily="34" charset="0"/>
                </a:rPr>
                <a:t>Elsa</a:t>
              </a:r>
            </a:p>
          </p:txBody>
        </p:sp>
        <p:pic>
          <p:nvPicPr>
            <p:cNvPr id="25" name="Espaço Reservado para Conteúdo 4" descr="Desenho de uma pessoa&#10;&#10;Descrição gerada automaticamente com confiança baixa">
              <a:extLst>
                <a:ext uri="{FF2B5EF4-FFF2-40B4-BE49-F238E27FC236}">
                  <a16:creationId xmlns:a16="http://schemas.microsoft.com/office/drawing/2014/main" id="{1AD141FA-EB12-A86F-48AF-59ACD3B355C8}"/>
                </a:ext>
              </a:extLst>
            </p:cNvPr>
            <p:cNvPicPr>
              <a:picLocks/>
            </p:cNvPicPr>
            <p:nvPr/>
          </p:nvPicPr>
          <p:blipFill rotWithShape="1">
            <a:blip r:embed="rId3"/>
            <a:srcRect l="67048" t="2265" r="17992" b="5473"/>
            <a:stretch/>
          </p:blipFill>
          <p:spPr>
            <a:xfrm>
              <a:off x="6987392" y="2312749"/>
              <a:ext cx="1265393" cy="1265393"/>
            </a:xfrm>
            <a:prstGeom prst="ellipse">
              <a:avLst/>
            </a:prstGeom>
          </p:spPr>
        </p:pic>
      </p:grpSp>
      <p:pic>
        <p:nvPicPr>
          <p:cNvPr id="26" name="Imagem 25" descr="Uma imagem contendo Ícone&#10;&#10;Descrição gerada automaticamente">
            <a:extLst>
              <a:ext uri="{FF2B5EF4-FFF2-40B4-BE49-F238E27FC236}">
                <a16:creationId xmlns:a16="http://schemas.microsoft.com/office/drawing/2014/main" id="{D0586A04-164E-FB3D-9A0C-102BF23C4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315" y="176161"/>
            <a:ext cx="931961" cy="529053"/>
          </a:xfrm>
          <a:prstGeom prst="rect">
            <a:avLst/>
          </a:prstGeom>
        </p:spPr>
      </p:pic>
      <p:pic>
        <p:nvPicPr>
          <p:cNvPr id="28" name="Imagem 27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B7789341-27A9-9BB1-7B4C-5A2BBF4B629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156" t="11423" r="50938" b="52962"/>
          <a:stretch/>
        </p:blipFill>
        <p:spPr>
          <a:xfrm>
            <a:off x="2364648" y="2325470"/>
            <a:ext cx="1270800" cy="1270800"/>
          </a:xfrm>
          <a:prstGeom prst="ellipse">
            <a:avLst/>
          </a:prstGeom>
        </p:spPr>
      </p:pic>
      <p:pic>
        <p:nvPicPr>
          <p:cNvPr id="30" name="Espaço Reservado para Conteúdo 4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DFB4382F-C7AA-8F87-258F-54754F27238E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50880" t="2500" r="34453" b="6043"/>
          <a:stretch/>
        </p:blipFill>
        <p:spPr>
          <a:xfrm>
            <a:off x="5458704" y="2330877"/>
            <a:ext cx="1270800" cy="1270800"/>
          </a:xfrm>
          <a:prstGeom prst="ellipse">
            <a:avLst/>
          </a:prstGeom>
        </p:spPr>
      </p:pic>
      <p:pic>
        <p:nvPicPr>
          <p:cNvPr id="32" name="Imagem 31" descr="Desenho de personagem&#10;&#10;Descrição gerada automaticamente com confiança média">
            <a:extLst>
              <a:ext uri="{FF2B5EF4-FFF2-40B4-BE49-F238E27FC236}">
                <a16:creationId xmlns:a16="http://schemas.microsoft.com/office/drawing/2014/main" id="{D318475C-C7D8-D164-B6DB-C1A5DF64AD0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563" t="60777" r="50905" b="4069"/>
          <a:stretch/>
        </p:blipFill>
        <p:spPr>
          <a:xfrm>
            <a:off x="8538731" y="2317499"/>
            <a:ext cx="1270800" cy="1286742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81939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5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Disney MacBook Wallpapers - Top Free Disney MacBook Backgrounds -  WallpaperAccess">
            <a:extLst>
              <a:ext uri="{FF2B5EF4-FFF2-40B4-BE49-F238E27FC236}">
                <a16:creationId xmlns:a16="http://schemas.microsoft.com/office/drawing/2014/main" id="{FFF44986-77B1-0565-EAA6-76EBCDCC9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7" r="21685" b="17086"/>
          <a:stretch/>
        </p:blipFill>
        <p:spPr bwMode="auto">
          <a:xfrm>
            <a:off x="-1" y="7221"/>
            <a:ext cx="12192000" cy="683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E7E6F0D-E045-41BE-FC99-C5A915876654}"/>
              </a:ext>
            </a:extLst>
          </p:cNvPr>
          <p:cNvSpPr/>
          <p:nvPr/>
        </p:nvSpPr>
        <p:spPr>
          <a:xfrm>
            <a:off x="1" y="0"/>
            <a:ext cx="12191998" cy="6814210"/>
          </a:xfrm>
          <a:prstGeom prst="rect">
            <a:avLst/>
          </a:prstGeom>
          <a:gradFill>
            <a:gsLst>
              <a:gs pos="19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58CEF27-672D-CD77-45BB-FE30A92C3DFD}"/>
              </a:ext>
            </a:extLst>
          </p:cNvPr>
          <p:cNvSpPr/>
          <p:nvPr/>
        </p:nvSpPr>
        <p:spPr>
          <a:xfrm>
            <a:off x="-1" y="0"/>
            <a:ext cx="12192000" cy="657358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 descr="Uma imagem contendo Ícone&#10;&#10;Descrição gerada automaticamente">
            <a:extLst>
              <a:ext uri="{FF2B5EF4-FFF2-40B4-BE49-F238E27FC236}">
                <a16:creationId xmlns:a16="http://schemas.microsoft.com/office/drawing/2014/main" id="{B651817E-3FE7-F104-0F07-40BDBB4BE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07" y="136166"/>
            <a:ext cx="671525" cy="38121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66BF17D-3F8D-AB1A-A2D1-696233FDBE1B}"/>
              </a:ext>
            </a:extLst>
          </p:cNvPr>
          <p:cNvSpPr txBox="1"/>
          <p:nvPr/>
        </p:nvSpPr>
        <p:spPr>
          <a:xfrm>
            <a:off x="1690592" y="236538"/>
            <a:ext cx="681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solidFill>
                  <a:prstClr val="white"/>
                </a:solidFill>
                <a:latin typeface="Century Gothic" panose="020B0502020202020204" pitchFamily="34" charset="0"/>
              </a:rPr>
              <a:t>INÍCIO</a:t>
            </a:r>
            <a:endParaRPr kumimoji="0" lang="pt-BR" sz="1000" b="0" i="0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11" name="Gráfico 10" descr="Início com preenchimento sólido">
            <a:extLst>
              <a:ext uri="{FF2B5EF4-FFF2-40B4-BE49-F238E27FC236}">
                <a16:creationId xmlns:a16="http://schemas.microsoft.com/office/drawing/2014/main" id="{9CEB7D86-FB33-6E57-E442-C6E3C9EE1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770" y="252372"/>
            <a:ext cx="181568" cy="18156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D6601D8-D8BB-C795-C08E-8AB6AB6AFC0C}"/>
              </a:ext>
            </a:extLst>
          </p:cNvPr>
          <p:cNvSpPr txBox="1"/>
          <p:nvPr/>
        </p:nvSpPr>
        <p:spPr>
          <a:xfrm>
            <a:off x="2641728" y="236538"/>
            <a:ext cx="73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FILMES</a:t>
            </a:r>
          </a:p>
        </p:txBody>
      </p:sp>
      <p:pic>
        <p:nvPicPr>
          <p:cNvPr id="13" name="Gráfico 12" descr="Rolo de filme com preenchimento sólido">
            <a:extLst>
              <a:ext uri="{FF2B5EF4-FFF2-40B4-BE49-F238E27FC236}">
                <a16:creationId xmlns:a16="http://schemas.microsoft.com/office/drawing/2014/main" id="{4BDBC5C5-063D-3006-E604-4422365AC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8601" y="251613"/>
            <a:ext cx="183087" cy="183087"/>
          </a:xfrm>
          <a:prstGeom prst="rect">
            <a:avLst/>
          </a:prstGeom>
        </p:spPr>
      </p:pic>
      <p:sp>
        <p:nvSpPr>
          <p:cNvPr id="16" name="Retângulo Arredondado 66">
            <a:extLst>
              <a:ext uri="{FF2B5EF4-FFF2-40B4-BE49-F238E27FC236}">
                <a16:creationId xmlns:a16="http://schemas.microsoft.com/office/drawing/2014/main" id="{7EC6BAC7-3FB5-0D15-8B0D-69FA73B39CE7}"/>
              </a:ext>
            </a:extLst>
          </p:cNvPr>
          <p:cNvSpPr/>
          <p:nvPr/>
        </p:nvSpPr>
        <p:spPr>
          <a:xfrm>
            <a:off x="558058" y="5437877"/>
            <a:ext cx="10942628" cy="36000"/>
          </a:xfrm>
          <a:prstGeom prst="roundRect">
            <a:avLst/>
          </a:prstGeom>
          <a:solidFill>
            <a:srgbClr val="454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AF6BE847-8DE7-36CC-F86C-C1F96292C8DA}"/>
              </a:ext>
            </a:extLst>
          </p:cNvPr>
          <p:cNvSpPr txBox="1"/>
          <p:nvPr/>
        </p:nvSpPr>
        <p:spPr>
          <a:xfrm>
            <a:off x="520065" y="1576871"/>
            <a:ext cx="51625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Digite o título do slide aqui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CDE7695-5F9C-A3E6-07A3-6459B4365188}"/>
              </a:ext>
            </a:extLst>
          </p:cNvPr>
          <p:cNvSpPr txBox="1"/>
          <p:nvPr/>
        </p:nvSpPr>
        <p:spPr>
          <a:xfrm>
            <a:off x="520066" y="3019604"/>
            <a:ext cx="5575934" cy="18921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strike="noStrike" kern="1200" cap="none" spc="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600" b="0" i="0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E1E1C7F-88BD-DFE1-D9B6-3E09CE22D8F9}"/>
              </a:ext>
            </a:extLst>
          </p:cNvPr>
          <p:cNvSpPr/>
          <p:nvPr/>
        </p:nvSpPr>
        <p:spPr>
          <a:xfrm>
            <a:off x="558058" y="2677886"/>
            <a:ext cx="2083670" cy="20173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/>
              <a:t>Ano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4C79D6A-55DD-B21C-D96A-760754E16269}"/>
              </a:ext>
            </a:extLst>
          </p:cNvPr>
          <p:cNvSpPr/>
          <p:nvPr/>
        </p:nvSpPr>
        <p:spPr>
          <a:xfrm>
            <a:off x="568907" y="3125756"/>
            <a:ext cx="6914244" cy="158641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/>
              <a:t>Texto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3E83D51-7FED-3675-A0FF-E846B4B293CF}"/>
              </a:ext>
            </a:extLst>
          </p:cNvPr>
          <p:cNvSpPr/>
          <p:nvPr/>
        </p:nvSpPr>
        <p:spPr>
          <a:xfrm>
            <a:off x="563934" y="1243079"/>
            <a:ext cx="3849445" cy="10974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100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764247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 descr="Disney MacBook Wallpapers - Top Free Disney MacBook Backgrounds -  WallpaperAccess">
            <a:extLst>
              <a:ext uri="{FF2B5EF4-FFF2-40B4-BE49-F238E27FC236}">
                <a16:creationId xmlns:a16="http://schemas.microsoft.com/office/drawing/2014/main" id="{FFF44986-77B1-0565-EAA6-76EBCDCC97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77" r="21685" b="17086"/>
          <a:stretch/>
        </p:blipFill>
        <p:spPr bwMode="auto">
          <a:xfrm>
            <a:off x="-1" y="7221"/>
            <a:ext cx="12192000" cy="683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E7E6F0D-E045-41BE-FC99-C5A915876654}"/>
              </a:ext>
            </a:extLst>
          </p:cNvPr>
          <p:cNvSpPr/>
          <p:nvPr/>
        </p:nvSpPr>
        <p:spPr>
          <a:xfrm>
            <a:off x="1" y="-1"/>
            <a:ext cx="12191998" cy="6846571"/>
          </a:xfrm>
          <a:prstGeom prst="rect">
            <a:avLst/>
          </a:prstGeom>
          <a:gradFill>
            <a:gsLst>
              <a:gs pos="19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58CEF27-672D-CD77-45BB-FE30A92C3DFD}"/>
              </a:ext>
            </a:extLst>
          </p:cNvPr>
          <p:cNvSpPr/>
          <p:nvPr/>
        </p:nvSpPr>
        <p:spPr>
          <a:xfrm>
            <a:off x="-1" y="0"/>
            <a:ext cx="12192000" cy="657358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 descr="Uma imagem contendo Ícone&#10;&#10;Descrição gerada automaticamente">
            <a:extLst>
              <a:ext uri="{FF2B5EF4-FFF2-40B4-BE49-F238E27FC236}">
                <a16:creationId xmlns:a16="http://schemas.microsoft.com/office/drawing/2014/main" id="{B651817E-3FE7-F104-0F07-40BDBB4BE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07" y="136166"/>
            <a:ext cx="671525" cy="381210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E66BF17D-3F8D-AB1A-A2D1-696233FDBE1B}"/>
              </a:ext>
            </a:extLst>
          </p:cNvPr>
          <p:cNvSpPr txBox="1"/>
          <p:nvPr/>
        </p:nvSpPr>
        <p:spPr>
          <a:xfrm>
            <a:off x="1690592" y="236538"/>
            <a:ext cx="681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solidFill>
                  <a:prstClr val="white"/>
                </a:solidFill>
                <a:latin typeface="Century Gothic" panose="020B0502020202020204" pitchFamily="34" charset="0"/>
              </a:rPr>
              <a:t>INÍCIO</a:t>
            </a:r>
            <a:endParaRPr kumimoji="0" lang="pt-BR" sz="1000" b="0" i="0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</a:endParaRPr>
          </a:p>
        </p:txBody>
      </p:sp>
      <p:pic>
        <p:nvPicPr>
          <p:cNvPr id="11" name="Gráfico 10" descr="Início com preenchimento sólido">
            <a:extLst>
              <a:ext uri="{FF2B5EF4-FFF2-40B4-BE49-F238E27FC236}">
                <a16:creationId xmlns:a16="http://schemas.microsoft.com/office/drawing/2014/main" id="{9CEB7D86-FB33-6E57-E442-C6E3C9EE18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770" y="252372"/>
            <a:ext cx="181568" cy="18156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D6601D8-D8BB-C795-C08E-8AB6AB6AFC0C}"/>
              </a:ext>
            </a:extLst>
          </p:cNvPr>
          <p:cNvSpPr txBox="1"/>
          <p:nvPr/>
        </p:nvSpPr>
        <p:spPr>
          <a:xfrm>
            <a:off x="2641728" y="236538"/>
            <a:ext cx="73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FILMES</a:t>
            </a:r>
          </a:p>
        </p:txBody>
      </p:sp>
      <p:pic>
        <p:nvPicPr>
          <p:cNvPr id="13" name="Gráfico 12" descr="Rolo de filme com preenchimento sólido">
            <a:extLst>
              <a:ext uri="{FF2B5EF4-FFF2-40B4-BE49-F238E27FC236}">
                <a16:creationId xmlns:a16="http://schemas.microsoft.com/office/drawing/2014/main" id="{4BDBC5C5-063D-3006-E604-4422365ACE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8601" y="251613"/>
            <a:ext cx="183087" cy="183087"/>
          </a:xfrm>
          <a:prstGeom prst="rect">
            <a:avLst/>
          </a:prstGeom>
        </p:spPr>
      </p:pic>
      <p:sp>
        <p:nvSpPr>
          <p:cNvPr id="16" name="Retângulo Arredondado 66">
            <a:extLst>
              <a:ext uri="{FF2B5EF4-FFF2-40B4-BE49-F238E27FC236}">
                <a16:creationId xmlns:a16="http://schemas.microsoft.com/office/drawing/2014/main" id="{7EC6BAC7-3FB5-0D15-8B0D-69FA73B39CE7}"/>
              </a:ext>
            </a:extLst>
          </p:cNvPr>
          <p:cNvSpPr/>
          <p:nvPr/>
        </p:nvSpPr>
        <p:spPr>
          <a:xfrm>
            <a:off x="558058" y="5437877"/>
            <a:ext cx="10942628" cy="36000"/>
          </a:xfrm>
          <a:prstGeom prst="roundRect">
            <a:avLst/>
          </a:prstGeom>
          <a:solidFill>
            <a:srgbClr val="454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271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5 animações sobre insetos - Fauna News">
            <a:extLst>
              <a:ext uri="{FF2B5EF4-FFF2-40B4-BE49-F238E27FC236}">
                <a16:creationId xmlns:a16="http://schemas.microsoft.com/office/drawing/2014/main" id="{D1853CC1-925E-C9EB-6BB9-219E906AE2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7AFEB71-7E8C-87F4-C54D-B349D7B10DB1}"/>
              </a:ext>
            </a:extLst>
          </p:cNvPr>
          <p:cNvSpPr/>
          <p:nvPr/>
        </p:nvSpPr>
        <p:spPr>
          <a:xfrm>
            <a:off x="-2" y="21894"/>
            <a:ext cx="12191998" cy="6857999"/>
          </a:xfrm>
          <a:prstGeom prst="rect">
            <a:avLst/>
          </a:prstGeom>
          <a:gradFill>
            <a:gsLst>
              <a:gs pos="19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16C6854-EC28-56B5-1CF0-6917696B00E1}"/>
              </a:ext>
            </a:extLst>
          </p:cNvPr>
          <p:cNvSpPr/>
          <p:nvPr/>
        </p:nvSpPr>
        <p:spPr>
          <a:xfrm>
            <a:off x="-1" y="0"/>
            <a:ext cx="12192000" cy="657358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E60DAB27-013E-82F0-CFAC-E387DA35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07" y="136166"/>
            <a:ext cx="671525" cy="38121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124C34-5E98-78DB-6B78-1B5A22660042}"/>
              </a:ext>
            </a:extLst>
          </p:cNvPr>
          <p:cNvSpPr txBox="1"/>
          <p:nvPr/>
        </p:nvSpPr>
        <p:spPr>
          <a:xfrm>
            <a:off x="1690592" y="236538"/>
            <a:ext cx="681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solidFill>
                  <a:prstClr val="white"/>
                </a:solidFill>
                <a:latin typeface="Century Gothic" panose="020B0502020202020204" pitchFamily="34" charset="0"/>
              </a:rPr>
              <a:t>INÍCIO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3" name="Gráfico 12" descr="Início com preenchimento sólido">
            <a:extLst>
              <a:ext uri="{FF2B5EF4-FFF2-40B4-BE49-F238E27FC236}">
                <a16:creationId xmlns:a16="http://schemas.microsoft.com/office/drawing/2014/main" id="{1A994C7B-4E02-EEF9-581A-CC5D58A7B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770" y="252372"/>
            <a:ext cx="181568" cy="1815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4B77A88-9DFF-BF4E-7302-9351C5CFEA4E}"/>
              </a:ext>
            </a:extLst>
          </p:cNvPr>
          <p:cNvSpPr txBox="1"/>
          <p:nvPr/>
        </p:nvSpPr>
        <p:spPr>
          <a:xfrm>
            <a:off x="2641728" y="236538"/>
            <a:ext cx="73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FILMES</a:t>
            </a:r>
          </a:p>
        </p:txBody>
      </p:sp>
      <p:pic>
        <p:nvPicPr>
          <p:cNvPr id="15" name="Gráfico 14" descr="Rolo de filme com preenchimento sólido">
            <a:extLst>
              <a:ext uri="{FF2B5EF4-FFF2-40B4-BE49-F238E27FC236}">
                <a16:creationId xmlns:a16="http://schemas.microsoft.com/office/drawing/2014/main" id="{33494A10-2572-1AFC-754F-2665B7A58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8601" y="251613"/>
            <a:ext cx="183087" cy="183087"/>
          </a:xfrm>
          <a:prstGeom prst="rect">
            <a:avLst/>
          </a:prstGeom>
        </p:spPr>
      </p:pic>
      <p:sp>
        <p:nvSpPr>
          <p:cNvPr id="16" name="Retângulo Arredondado 66">
            <a:extLst>
              <a:ext uri="{FF2B5EF4-FFF2-40B4-BE49-F238E27FC236}">
                <a16:creationId xmlns:a16="http://schemas.microsoft.com/office/drawing/2014/main" id="{0AB1DAC1-B081-36B5-9CAF-DB0A7149A75B}"/>
              </a:ext>
            </a:extLst>
          </p:cNvPr>
          <p:cNvSpPr/>
          <p:nvPr/>
        </p:nvSpPr>
        <p:spPr>
          <a:xfrm>
            <a:off x="558058" y="5437877"/>
            <a:ext cx="10942628" cy="36000"/>
          </a:xfrm>
          <a:prstGeom prst="roundRect">
            <a:avLst/>
          </a:prstGeom>
          <a:solidFill>
            <a:srgbClr val="454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6033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 descr="Cars fan horrified after rewatching film and spotting VERY rude moment that  went over their head as a child | The US Sun">
            <a:extLst>
              <a:ext uri="{FF2B5EF4-FFF2-40B4-BE49-F238E27FC236}">
                <a16:creationId xmlns:a16="http://schemas.microsoft.com/office/drawing/2014/main" id="{A3205018-6260-66B9-4EA2-3F37D51E73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80" r="4157"/>
          <a:stretch/>
        </p:blipFill>
        <p:spPr bwMode="auto">
          <a:xfrm>
            <a:off x="0" y="0"/>
            <a:ext cx="12192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7AFEB71-7E8C-87F4-C54D-B349D7B10DB1}"/>
              </a:ext>
            </a:extLst>
          </p:cNvPr>
          <p:cNvSpPr/>
          <p:nvPr/>
        </p:nvSpPr>
        <p:spPr>
          <a:xfrm>
            <a:off x="2" y="0"/>
            <a:ext cx="12191998" cy="6858000"/>
          </a:xfrm>
          <a:prstGeom prst="rect">
            <a:avLst/>
          </a:prstGeom>
          <a:gradFill>
            <a:gsLst>
              <a:gs pos="19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16C6854-EC28-56B5-1CF0-6917696B00E1}"/>
              </a:ext>
            </a:extLst>
          </p:cNvPr>
          <p:cNvSpPr/>
          <p:nvPr/>
        </p:nvSpPr>
        <p:spPr>
          <a:xfrm>
            <a:off x="-1" y="0"/>
            <a:ext cx="12192000" cy="657358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E60DAB27-013E-82F0-CFAC-E387DA35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07" y="136166"/>
            <a:ext cx="671525" cy="38121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124C34-5E98-78DB-6B78-1B5A22660042}"/>
              </a:ext>
            </a:extLst>
          </p:cNvPr>
          <p:cNvSpPr txBox="1"/>
          <p:nvPr/>
        </p:nvSpPr>
        <p:spPr>
          <a:xfrm>
            <a:off x="1690592" y="236538"/>
            <a:ext cx="681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solidFill>
                  <a:prstClr val="white"/>
                </a:solidFill>
                <a:latin typeface="Century Gothic" panose="020B0502020202020204" pitchFamily="34" charset="0"/>
              </a:rPr>
              <a:t>INÍCIO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3" name="Gráfico 12" descr="Início com preenchimento sólido">
            <a:extLst>
              <a:ext uri="{FF2B5EF4-FFF2-40B4-BE49-F238E27FC236}">
                <a16:creationId xmlns:a16="http://schemas.microsoft.com/office/drawing/2014/main" id="{1A994C7B-4E02-EEF9-581A-CC5D58A7B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770" y="252372"/>
            <a:ext cx="181568" cy="1815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4B77A88-9DFF-BF4E-7302-9351C5CFEA4E}"/>
              </a:ext>
            </a:extLst>
          </p:cNvPr>
          <p:cNvSpPr txBox="1"/>
          <p:nvPr/>
        </p:nvSpPr>
        <p:spPr>
          <a:xfrm>
            <a:off x="2641728" y="236538"/>
            <a:ext cx="73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FILMES</a:t>
            </a:r>
          </a:p>
        </p:txBody>
      </p:sp>
      <p:pic>
        <p:nvPicPr>
          <p:cNvPr id="15" name="Gráfico 14" descr="Rolo de filme com preenchimento sólido">
            <a:extLst>
              <a:ext uri="{FF2B5EF4-FFF2-40B4-BE49-F238E27FC236}">
                <a16:creationId xmlns:a16="http://schemas.microsoft.com/office/drawing/2014/main" id="{33494A10-2572-1AFC-754F-2665B7A58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8601" y="251613"/>
            <a:ext cx="183087" cy="183087"/>
          </a:xfrm>
          <a:prstGeom prst="rect">
            <a:avLst/>
          </a:prstGeom>
        </p:spPr>
      </p:pic>
      <p:sp>
        <p:nvSpPr>
          <p:cNvPr id="16" name="Retângulo Arredondado 66">
            <a:extLst>
              <a:ext uri="{FF2B5EF4-FFF2-40B4-BE49-F238E27FC236}">
                <a16:creationId xmlns:a16="http://schemas.microsoft.com/office/drawing/2014/main" id="{0AB1DAC1-B081-36B5-9CAF-DB0A7149A75B}"/>
              </a:ext>
            </a:extLst>
          </p:cNvPr>
          <p:cNvSpPr/>
          <p:nvPr/>
        </p:nvSpPr>
        <p:spPr>
          <a:xfrm>
            <a:off x="558058" y="5437877"/>
            <a:ext cx="10942628" cy="36000"/>
          </a:xfrm>
          <a:prstGeom prst="roundRect">
            <a:avLst/>
          </a:prstGeom>
          <a:solidFill>
            <a:srgbClr val="454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32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Miguel Camino | Pixar Cars Wiki | Fandom">
            <a:extLst>
              <a:ext uri="{FF2B5EF4-FFF2-40B4-BE49-F238E27FC236}">
                <a16:creationId xmlns:a16="http://schemas.microsoft.com/office/drawing/2014/main" id="{75D0D372-C6D4-C61A-BB8A-11B4EC3A1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77" r="13193"/>
          <a:stretch/>
        </p:blipFill>
        <p:spPr bwMode="auto">
          <a:xfrm>
            <a:off x="-6" y="0"/>
            <a:ext cx="12192005" cy="6879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7AFEB71-7E8C-87F4-C54D-B349D7B10DB1}"/>
              </a:ext>
            </a:extLst>
          </p:cNvPr>
          <p:cNvSpPr/>
          <p:nvPr/>
        </p:nvSpPr>
        <p:spPr>
          <a:xfrm>
            <a:off x="2" y="0"/>
            <a:ext cx="12191998" cy="6879895"/>
          </a:xfrm>
          <a:prstGeom prst="rect">
            <a:avLst/>
          </a:prstGeom>
          <a:gradFill>
            <a:gsLst>
              <a:gs pos="19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16C6854-EC28-56B5-1CF0-6917696B00E1}"/>
              </a:ext>
            </a:extLst>
          </p:cNvPr>
          <p:cNvSpPr/>
          <p:nvPr/>
        </p:nvSpPr>
        <p:spPr>
          <a:xfrm>
            <a:off x="-1" y="0"/>
            <a:ext cx="12192000" cy="657358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E60DAB27-013E-82F0-CFAC-E387DA35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07" y="136166"/>
            <a:ext cx="671525" cy="38121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124C34-5E98-78DB-6B78-1B5A22660042}"/>
              </a:ext>
            </a:extLst>
          </p:cNvPr>
          <p:cNvSpPr txBox="1"/>
          <p:nvPr/>
        </p:nvSpPr>
        <p:spPr>
          <a:xfrm>
            <a:off x="1690592" y="236538"/>
            <a:ext cx="681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solidFill>
                  <a:prstClr val="white"/>
                </a:solidFill>
                <a:latin typeface="Century Gothic" panose="020B0502020202020204" pitchFamily="34" charset="0"/>
              </a:rPr>
              <a:t>INÍCIO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3" name="Gráfico 12" descr="Início com preenchimento sólido">
            <a:extLst>
              <a:ext uri="{FF2B5EF4-FFF2-40B4-BE49-F238E27FC236}">
                <a16:creationId xmlns:a16="http://schemas.microsoft.com/office/drawing/2014/main" id="{1A994C7B-4E02-EEF9-581A-CC5D58A7B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770" y="252372"/>
            <a:ext cx="181568" cy="1815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4B77A88-9DFF-BF4E-7302-9351C5CFEA4E}"/>
              </a:ext>
            </a:extLst>
          </p:cNvPr>
          <p:cNvSpPr txBox="1"/>
          <p:nvPr/>
        </p:nvSpPr>
        <p:spPr>
          <a:xfrm>
            <a:off x="2641728" y="236538"/>
            <a:ext cx="73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FILMES</a:t>
            </a:r>
          </a:p>
        </p:txBody>
      </p:sp>
      <p:pic>
        <p:nvPicPr>
          <p:cNvPr id="15" name="Gráfico 14" descr="Rolo de filme com preenchimento sólido">
            <a:extLst>
              <a:ext uri="{FF2B5EF4-FFF2-40B4-BE49-F238E27FC236}">
                <a16:creationId xmlns:a16="http://schemas.microsoft.com/office/drawing/2014/main" id="{33494A10-2572-1AFC-754F-2665B7A58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8601" y="251613"/>
            <a:ext cx="183087" cy="183087"/>
          </a:xfrm>
          <a:prstGeom prst="rect">
            <a:avLst/>
          </a:prstGeom>
        </p:spPr>
      </p:pic>
      <p:sp>
        <p:nvSpPr>
          <p:cNvPr id="16" name="Retângulo Arredondado 66">
            <a:extLst>
              <a:ext uri="{FF2B5EF4-FFF2-40B4-BE49-F238E27FC236}">
                <a16:creationId xmlns:a16="http://schemas.microsoft.com/office/drawing/2014/main" id="{0AB1DAC1-B081-36B5-9CAF-DB0A7149A75B}"/>
              </a:ext>
            </a:extLst>
          </p:cNvPr>
          <p:cNvSpPr/>
          <p:nvPr/>
        </p:nvSpPr>
        <p:spPr>
          <a:xfrm>
            <a:off x="558058" y="5437877"/>
            <a:ext cx="10942628" cy="36000"/>
          </a:xfrm>
          <a:prstGeom prst="roundRect">
            <a:avLst/>
          </a:prstGeom>
          <a:solidFill>
            <a:srgbClr val="454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2386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ixar Animation Studios">
            <a:extLst>
              <a:ext uri="{FF2B5EF4-FFF2-40B4-BE49-F238E27FC236}">
                <a16:creationId xmlns:a16="http://schemas.microsoft.com/office/drawing/2014/main" id="{5594D943-E2E7-B264-F695-DB063D9777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21" b="10532"/>
          <a:stretch/>
        </p:blipFill>
        <p:spPr bwMode="auto">
          <a:xfrm>
            <a:off x="-1" y="1"/>
            <a:ext cx="1219200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7AFEB71-7E8C-87F4-C54D-B349D7B10DB1}"/>
              </a:ext>
            </a:extLst>
          </p:cNvPr>
          <p:cNvSpPr/>
          <p:nvPr/>
        </p:nvSpPr>
        <p:spPr>
          <a:xfrm>
            <a:off x="2" y="-2"/>
            <a:ext cx="12191998" cy="6858001"/>
          </a:xfrm>
          <a:prstGeom prst="rect">
            <a:avLst/>
          </a:prstGeom>
          <a:gradFill>
            <a:gsLst>
              <a:gs pos="19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16C6854-EC28-56B5-1CF0-6917696B00E1}"/>
              </a:ext>
            </a:extLst>
          </p:cNvPr>
          <p:cNvSpPr/>
          <p:nvPr/>
        </p:nvSpPr>
        <p:spPr>
          <a:xfrm>
            <a:off x="-1" y="0"/>
            <a:ext cx="12192000" cy="657358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E60DAB27-013E-82F0-CFAC-E387DA35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07" y="136166"/>
            <a:ext cx="671525" cy="38121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124C34-5E98-78DB-6B78-1B5A22660042}"/>
              </a:ext>
            </a:extLst>
          </p:cNvPr>
          <p:cNvSpPr txBox="1"/>
          <p:nvPr/>
        </p:nvSpPr>
        <p:spPr>
          <a:xfrm>
            <a:off x="1690592" y="236538"/>
            <a:ext cx="681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solidFill>
                  <a:prstClr val="white"/>
                </a:solidFill>
                <a:latin typeface="Century Gothic" panose="020B0502020202020204" pitchFamily="34" charset="0"/>
              </a:rPr>
              <a:t>INÍCIO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3" name="Gráfico 12" descr="Início com preenchimento sólido">
            <a:extLst>
              <a:ext uri="{FF2B5EF4-FFF2-40B4-BE49-F238E27FC236}">
                <a16:creationId xmlns:a16="http://schemas.microsoft.com/office/drawing/2014/main" id="{1A994C7B-4E02-EEF9-581A-CC5D58A7B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770" y="252372"/>
            <a:ext cx="181568" cy="1815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4B77A88-9DFF-BF4E-7302-9351C5CFEA4E}"/>
              </a:ext>
            </a:extLst>
          </p:cNvPr>
          <p:cNvSpPr txBox="1"/>
          <p:nvPr/>
        </p:nvSpPr>
        <p:spPr>
          <a:xfrm>
            <a:off x="2641728" y="236538"/>
            <a:ext cx="73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FILMES</a:t>
            </a:r>
          </a:p>
        </p:txBody>
      </p:sp>
      <p:pic>
        <p:nvPicPr>
          <p:cNvPr id="15" name="Gráfico 14" descr="Rolo de filme com preenchimento sólido">
            <a:extLst>
              <a:ext uri="{FF2B5EF4-FFF2-40B4-BE49-F238E27FC236}">
                <a16:creationId xmlns:a16="http://schemas.microsoft.com/office/drawing/2014/main" id="{33494A10-2572-1AFC-754F-2665B7A58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8601" y="251613"/>
            <a:ext cx="183087" cy="183087"/>
          </a:xfrm>
          <a:prstGeom prst="rect">
            <a:avLst/>
          </a:prstGeom>
        </p:spPr>
      </p:pic>
      <p:sp>
        <p:nvSpPr>
          <p:cNvPr id="16" name="Retângulo Arredondado 66">
            <a:extLst>
              <a:ext uri="{FF2B5EF4-FFF2-40B4-BE49-F238E27FC236}">
                <a16:creationId xmlns:a16="http://schemas.microsoft.com/office/drawing/2014/main" id="{0AB1DAC1-B081-36B5-9CAF-DB0A7149A75B}"/>
              </a:ext>
            </a:extLst>
          </p:cNvPr>
          <p:cNvSpPr/>
          <p:nvPr/>
        </p:nvSpPr>
        <p:spPr>
          <a:xfrm>
            <a:off x="558058" y="5437877"/>
            <a:ext cx="10942628" cy="36000"/>
          </a:xfrm>
          <a:prstGeom prst="roundRect">
            <a:avLst/>
          </a:prstGeom>
          <a:solidFill>
            <a:srgbClr val="454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1749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The Oscar Buzz: Theory Thursday: &quot;Toy Story 2&quot; is Pixar's Best Movie">
            <a:extLst>
              <a:ext uri="{FF2B5EF4-FFF2-40B4-BE49-F238E27FC236}">
                <a16:creationId xmlns:a16="http://schemas.microsoft.com/office/drawing/2014/main" id="{4F34D1BA-8121-1C9C-D4D6-CF00F2D8AD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" y="-21895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77AFEB71-7E8C-87F4-C54D-B349D7B10DB1}"/>
              </a:ext>
            </a:extLst>
          </p:cNvPr>
          <p:cNvSpPr/>
          <p:nvPr/>
        </p:nvSpPr>
        <p:spPr>
          <a:xfrm>
            <a:off x="2" y="-21896"/>
            <a:ext cx="12191998" cy="6857999"/>
          </a:xfrm>
          <a:prstGeom prst="rect">
            <a:avLst/>
          </a:prstGeom>
          <a:gradFill>
            <a:gsLst>
              <a:gs pos="19000">
                <a:srgbClr val="141414">
                  <a:alpha val="86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16C6854-EC28-56B5-1CF0-6917696B00E1}"/>
              </a:ext>
            </a:extLst>
          </p:cNvPr>
          <p:cNvSpPr/>
          <p:nvPr/>
        </p:nvSpPr>
        <p:spPr>
          <a:xfrm>
            <a:off x="-1" y="0"/>
            <a:ext cx="12192000" cy="657358"/>
          </a:xfrm>
          <a:prstGeom prst="rect">
            <a:avLst/>
          </a:prstGeom>
          <a:gradFill>
            <a:gsLst>
              <a:gs pos="20000">
                <a:srgbClr val="141414"/>
              </a:gs>
              <a:gs pos="100000">
                <a:schemeClr val="bg1">
                  <a:alpha val="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 descr="Uma imagem contendo Ícone&#10;&#10;Descrição gerada automaticamente">
            <a:extLst>
              <a:ext uri="{FF2B5EF4-FFF2-40B4-BE49-F238E27FC236}">
                <a16:creationId xmlns:a16="http://schemas.microsoft.com/office/drawing/2014/main" id="{E60DAB27-013E-82F0-CFAC-E387DA35F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907" y="136166"/>
            <a:ext cx="671525" cy="38121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124C34-5E98-78DB-6B78-1B5A22660042}"/>
              </a:ext>
            </a:extLst>
          </p:cNvPr>
          <p:cNvSpPr txBox="1"/>
          <p:nvPr/>
        </p:nvSpPr>
        <p:spPr>
          <a:xfrm>
            <a:off x="1690592" y="236538"/>
            <a:ext cx="6814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00" dirty="0">
                <a:solidFill>
                  <a:prstClr val="white"/>
                </a:solidFill>
                <a:latin typeface="Century Gothic" panose="020B0502020202020204" pitchFamily="34" charset="0"/>
              </a:rPr>
              <a:t>INÍCIO</a:t>
            </a:r>
            <a:endParaRPr kumimoji="0" lang="pt-BR" sz="1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3" name="Gráfico 12" descr="Início com preenchimento sólido">
            <a:extLst>
              <a:ext uri="{FF2B5EF4-FFF2-40B4-BE49-F238E27FC236}">
                <a16:creationId xmlns:a16="http://schemas.microsoft.com/office/drawing/2014/main" id="{1A994C7B-4E02-EEF9-581A-CC5D58A7B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7770" y="252372"/>
            <a:ext cx="181568" cy="181568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4B77A88-9DFF-BF4E-7302-9351C5CFEA4E}"/>
              </a:ext>
            </a:extLst>
          </p:cNvPr>
          <p:cNvSpPr txBox="1"/>
          <p:nvPr/>
        </p:nvSpPr>
        <p:spPr>
          <a:xfrm>
            <a:off x="2641728" y="236538"/>
            <a:ext cx="73530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FILMES</a:t>
            </a:r>
          </a:p>
        </p:txBody>
      </p:sp>
      <p:pic>
        <p:nvPicPr>
          <p:cNvPr id="15" name="Gráfico 14" descr="Rolo de filme com preenchimento sólido">
            <a:extLst>
              <a:ext uri="{FF2B5EF4-FFF2-40B4-BE49-F238E27FC236}">
                <a16:creationId xmlns:a16="http://schemas.microsoft.com/office/drawing/2014/main" id="{33494A10-2572-1AFC-754F-2665B7A58D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8601" y="251613"/>
            <a:ext cx="183087" cy="183087"/>
          </a:xfrm>
          <a:prstGeom prst="rect">
            <a:avLst/>
          </a:prstGeom>
        </p:spPr>
      </p:pic>
      <p:sp>
        <p:nvSpPr>
          <p:cNvPr id="16" name="Retângulo Arredondado 66">
            <a:extLst>
              <a:ext uri="{FF2B5EF4-FFF2-40B4-BE49-F238E27FC236}">
                <a16:creationId xmlns:a16="http://schemas.microsoft.com/office/drawing/2014/main" id="{0AB1DAC1-B081-36B5-9CAF-DB0A7149A75B}"/>
              </a:ext>
            </a:extLst>
          </p:cNvPr>
          <p:cNvSpPr/>
          <p:nvPr/>
        </p:nvSpPr>
        <p:spPr>
          <a:xfrm>
            <a:off x="558058" y="5437877"/>
            <a:ext cx="10942628" cy="36000"/>
          </a:xfrm>
          <a:prstGeom prst="roundRect">
            <a:avLst/>
          </a:prstGeom>
          <a:solidFill>
            <a:srgbClr val="4547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381726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F3A48F0330A8F4F8675EF57E67E588C" ma:contentTypeVersion="20" ma:contentTypeDescription="Crie um novo documento." ma:contentTypeScope="" ma:versionID="7933162bb18985afbad436d56bcea4df">
  <xsd:schema xmlns:xsd="http://www.w3.org/2001/XMLSchema" xmlns:xs="http://www.w3.org/2001/XMLSchema" xmlns:p="http://schemas.microsoft.com/office/2006/metadata/properties" xmlns:ns2="21ff36c0-f3f9-427d-935f-afd5c7940469" xmlns:ns3="e61a3b26-ff3b-436d-a13d-d2f83044536e" targetNamespace="http://schemas.microsoft.com/office/2006/metadata/properties" ma:root="true" ma:fieldsID="5f416042bd5c22117e62117569d9f333" ns2:_="" ns3:_="">
    <xsd:import namespace="21ff36c0-f3f9-427d-935f-afd5c7940469"/>
    <xsd:import namespace="e61a3b26-ff3b-436d-a13d-d2f8304453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Link" minOccurs="0"/>
                <xsd:element ref="ns2:MediaServiceObjectDetectorVersions" minOccurs="0"/>
                <xsd:element ref="ns2:MediaServiceLocation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ff36c0-f3f9-427d-935f-afd5c794046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1" nillable="true" ma:taxonomy="true" ma:internalName="lcf76f155ced4ddcb4097134ff3c332f" ma:taxonomyFieldName="MediaServiceImageTags" ma:displayName="Marcações de imagem" ma:readOnly="false" ma:fieldId="{5cf76f15-5ced-4ddc-b409-7134ff3c332f}" ma:taxonomyMulti="true" ma:sspId="c0dde207-2012-4c4f-80a8-9f1202a4bbb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Link" ma:index="23" nillable="true" ma:displayName="Link" ma:format="Hyperlink" ma:internalName="Link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Location" ma:index="25" nillable="true" ma:displayName="Location" ma:description="" ma:indexed="true" ma:internalName="MediaServiceLocation" ma:readOnly="true">
      <xsd:simpleType>
        <xsd:restriction base="dms:Text"/>
      </xsd:simpleType>
    </xsd:element>
    <xsd:element name="MediaServiceSearchProperties" ma:index="26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1a3b26-ff3b-436d-a13d-d2f83044536e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2" nillable="true" ma:displayName="Taxonomy Catch All Column" ma:hidden="true" ma:list="{c853d6df-ba6a-4dc1-b2d8-f5907209b7c0}" ma:internalName="TaxCatchAll" ma:showField="CatchAllData" ma:web="e61a3b26-ff3b-436d-a13d-d2f83044536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B1B1A40-5026-4080-80DB-7A47D9CF2FFA}"/>
</file>

<file path=customXml/itemProps2.xml><?xml version="1.0" encoding="utf-8"?>
<ds:datastoreItem xmlns:ds="http://schemas.openxmlformats.org/officeDocument/2006/customXml" ds:itemID="{071AC588-1D37-4C1E-A90F-EF813AA7A525}"/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100</Words>
  <Application>Microsoft Office PowerPoint</Application>
  <PresentationFormat>Widescreen</PresentationFormat>
  <Paragraphs>52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Century Gothic</vt:lpstr>
      <vt:lpstr>Source Sans Pro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Luana de Freitas Feijao</dc:creator>
  <cp:lastModifiedBy>Luana Feijao</cp:lastModifiedBy>
  <cp:revision>7</cp:revision>
  <dcterms:created xsi:type="dcterms:W3CDTF">2023-10-16T17:56:29Z</dcterms:created>
  <dcterms:modified xsi:type="dcterms:W3CDTF">2024-01-23T14:23:51Z</dcterms:modified>
</cp:coreProperties>
</file>